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56" r:id="rId5"/>
    <p:sldId id="287" r:id="rId6"/>
    <p:sldId id="288" r:id="rId7"/>
    <p:sldId id="289" r:id="rId8"/>
    <p:sldId id="280" r:id="rId9"/>
    <p:sldId id="258" r:id="rId10"/>
    <p:sldId id="257" r:id="rId11"/>
    <p:sldId id="290" r:id="rId12"/>
    <p:sldId id="298" r:id="rId13"/>
    <p:sldId id="291" r:id="rId14"/>
    <p:sldId id="292" r:id="rId15"/>
    <p:sldId id="259" r:id="rId16"/>
    <p:sldId id="272" r:id="rId17"/>
    <p:sldId id="273" r:id="rId18"/>
    <p:sldId id="274" r:id="rId19"/>
    <p:sldId id="278" r:id="rId20"/>
    <p:sldId id="279" r:id="rId21"/>
    <p:sldId id="263" r:id="rId22"/>
    <p:sldId id="264" r:id="rId23"/>
    <p:sldId id="266" r:id="rId24"/>
    <p:sldId id="270" r:id="rId25"/>
    <p:sldId id="294" r:id="rId26"/>
    <p:sldId id="284" r:id="rId27"/>
    <p:sldId id="265" r:id="rId28"/>
    <p:sldId id="295" r:id="rId29"/>
    <p:sldId id="267" r:id="rId30"/>
    <p:sldId id="296" r:id="rId31"/>
    <p:sldId id="297" r:id="rId32"/>
    <p:sldId id="268" r:id="rId33"/>
    <p:sldId id="269" r:id="rId34"/>
    <p:sldId id="285" r:id="rId35"/>
    <p:sldId id="281" r:id="rId36"/>
    <p:sldId id="286" r:id="rId37"/>
    <p:sldId id="299" r:id="rId38"/>
    <p:sldId id="276" r:id="rId39"/>
    <p:sldId id="275" r:id="rId40"/>
  </p:sldIdLst>
  <p:sldSz cx="12192000" cy="6858000"/>
  <p:notesSz cx="6858000" cy="9144000"/>
  <p:custDataLst>
    <p:tags r:id="rId4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10" autoAdjust="0"/>
    <p:restoredTop sz="94660"/>
  </p:normalViewPr>
  <p:slideViewPr>
    <p:cSldViewPr snapToGrid="0">
      <p:cViewPr>
        <p:scale>
          <a:sx n="94" d="100"/>
          <a:sy n="94" d="100"/>
        </p:scale>
        <p:origin x="-348" y="-39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516EA417-3A2E-4CD6-8429-39E6F60112C1}"/>
    <pc:docChg chg="custSel modSld">
      <pc:chgData name="Danny Young" userId="cb0f4ce2-eb4f-479e-8e8f-3beb257e632f" providerId="ADAL" clId="{516EA417-3A2E-4CD6-8429-39E6F60112C1}" dt="2024-02-26T23:55:30.304" v="33"/>
      <pc:docMkLst>
        <pc:docMk/>
      </pc:docMkLst>
      <pc:sldChg chg="replTag">
        <pc:chgData name="Danny Young" userId="cb0f4ce2-eb4f-479e-8e8f-3beb257e632f" providerId="ADAL" clId="{516EA417-3A2E-4CD6-8429-39E6F60112C1}" dt="2024-02-26T23:55:30.293" v="0"/>
        <pc:sldMkLst>
          <pc:docMk/>
          <pc:sldMk cId="0" sldId="256"/>
        </pc:sldMkLst>
      </pc:sldChg>
      <pc:sldChg chg="replTag">
        <pc:chgData name="Danny Young" userId="cb0f4ce2-eb4f-479e-8e8f-3beb257e632f" providerId="ADAL" clId="{516EA417-3A2E-4CD6-8429-39E6F60112C1}" dt="2024-02-26T23:55:30.293" v="6"/>
        <pc:sldMkLst>
          <pc:docMk/>
          <pc:sldMk cId="0" sldId="257"/>
        </pc:sldMkLst>
      </pc:sldChg>
      <pc:sldChg chg="replTag">
        <pc:chgData name="Danny Young" userId="cb0f4ce2-eb4f-479e-8e8f-3beb257e632f" providerId="ADAL" clId="{516EA417-3A2E-4CD6-8429-39E6F60112C1}" dt="2024-02-26T23:55:30.293" v="5"/>
        <pc:sldMkLst>
          <pc:docMk/>
          <pc:sldMk cId="0" sldId="258"/>
        </pc:sldMkLst>
      </pc:sldChg>
      <pc:sldChg chg="replTag">
        <pc:chgData name="Danny Young" userId="cb0f4ce2-eb4f-479e-8e8f-3beb257e632f" providerId="ADAL" clId="{516EA417-3A2E-4CD6-8429-39E6F60112C1}" dt="2024-02-26T23:55:30.293" v="10"/>
        <pc:sldMkLst>
          <pc:docMk/>
          <pc:sldMk cId="0" sldId="259"/>
        </pc:sldMkLst>
      </pc:sldChg>
      <pc:sldChg chg="replTag">
        <pc:chgData name="Danny Young" userId="cb0f4ce2-eb4f-479e-8e8f-3beb257e632f" providerId="ADAL" clId="{516EA417-3A2E-4CD6-8429-39E6F60112C1}" dt="2024-02-26T23:55:30.302" v="16"/>
        <pc:sldMkLst>
          <pc:docMk/>
          <pc:sldMk cId="0" sldId="263"/>
        </pc:sldMkLst>
      </pc:sldChg>
      <pc:sldChg chg="replTag">
        <pc:chgData name="Danny Young" userId="cb0f4ce2-eb4f-479e-8e8f-3beb257e632f" providerId="ADAL" clId="{516EA417-3A2E-4CD6-8429-39E6F60112C1}" dt="2024-02-26T23:55:30.302" v="17"/>
        <pc:sldMkLst>
          <pc:docMk/>
          <pc:sldMk cId="0" sldId="264"/>
        </pc:sldMkLst>
      </pc:sldChg>
      <pc:sldChg chg="replTag">
        <pc:chgData name="Danny Young" userId="cb0f4ce2-eb4f-479e-8e8f-3beb257e632f" providerId="ADAL" clId="{516EA417-3A2E-4CD6-8429-39E6F60112C1}" dt="2024-02-26T23:55:30.304" v="22"/>
        <pc:sldMkLst>
          <pc:docMk/>
          <pc:sldMk cId="0" sldId="265"/>
        </pc:sldMkLst>
      </pc:sldChg>
      <pc:sldChg chg="replTag">
        <pc:chgData name="Danny Young" userId="cb0f4ce2-eb4f-479e-8e8f-3beb257e632f" providerId="ADAL" clId="{516EA417-3A2E-4CD6-8429-39E6F60112C1}" dt="2024-02-26T23:55:30.302" v="18"/>
        <pc:sldMkLst>
          <pc:docMk/>
          <pc:sldMk cId="0" sldId="266"/>
        </pc:sldMkLst>
      </pc:sldChg>
      <pc:sldChg chg="replTag">
        <pc:chgData name="Danny Young" userId="cb0f4ce2-eb4f-479e-8e8f-3beb257e632f" providerId="ADAL" clId="{516EA417-3A2E-4CD6-8429-39E6F60112C1}" dt="2024-02-26T23:55:30.304" v="24"/>
        <pc:sldMkLst>
          <pc:docMk/>
          <pc:sldMk cId="0" sldId="267"/>
        </pc:sldMkLst>
      </pc:sldChg>
      <pc:sldChg chg="replTag">
        <pc:chgData name="Danny Young" userId="cb0f4ce2-eb4f-479e-8e8f-3beb257e632f" providerId="ADAL" clId="{516EA417-3A2E-4CD6-8429-39E6F60112C1}" dt="2024-02-26T23:55:30.304" v="27"/>
        <pc:sldMkLst>
          <pc:docMk/>
          <pc:sldMk cId="0" sldId="268"/>
        </pc:sldMkLst>
      </pc:sldChg>
      <pc:sldChg chg="replTag">
        <pc:chgData name="Danny Young" userId="cb0f4ce2-eb4f-479e-8e8f-3beb257e632f" providerId="ADAL" clId="{516EA417-3A2E-4CD6-8429-39E6F60112C1}" dt="2024-02-26T23:55:30.304" v="28"/>
        <pc:sldMkLst>
          <pc:docMk/>
          <pc:sldMk cId="0" sldId="269"/>
        </pc:sldMkLst>
      </pc:sldChg>
      <pc:sldChg chg="replTag">
        <pc:chgData name="Danny Young" userId="cb0f4ce2-eb4f-479e-8e8f-3beb257e632f" providerId="ADAL" clId="{516EA417-3A2E-4CD6-8429-39E6F60112C1}" dt="2024-02-26T23:55:30.302" v="19"/>
        <pc:sldMkLst>
          <pc:docMk/>
          <pc:sldMk cId="0" sldId="270"/>
        </pc:sldMkLst>
      </pc:sldChg>
      <pc:sldChg chg="replTag">
        <pc:chgData name="Danny Young" userId="cb0f4ce2-eb4f-479e-8e8f-3beb257e632f" providerId="ADAL" clId="{516EA417-3A2E-4CD6-8429-39E6F60112C1}" dt="2024-02-26T23:55:30.293" v="11"/>
        <pc:sldMkLst>
          <pc:docMk/>
          <pc:sldMk cId="0" sldId="272"/>
        </pc:sldMkLst>
      </pc:sldChg>
      <pc:sldChg chg="replTag">
        <pc:chgData name="Danny Young" userId="cb0f4ce2-eb4f-479e-8e8f-3beb257e632f" providerId="ADAL" clId="{516EA417-3A2E-4CD6-8429-39E6F60112C1}" dt="2024-02-26T23:55:30.293" v="12"/>
        <pc:sldMkLst>
          <pc:docMk/>
          <pc:sldMk cId="0" sldId="273"/>
        </pc:sldMkLst>
      </pc:sldChg>
      <pc:sldChg chg="replTag">
        <pc:chgData name="Danny Young" userId="cb0f4ce2-eb4f-479e-8e8f-3beb257e632f" providerId="ADAL" clId="{516EA417-3A2E-4CD6-8429-39E6F60112C1}" dt="2024-02-26T23:55:30.293" v="13"/>
        <pc:sldMkLst>
          <pc:docMk/>
          <pc:sldMk cId="0" sldId="274"/>
        </pc:sldMkLst>
      </pc:sldChg>
      <pc:sldChg chg="replTag">
        <pc:chgData name="Danny Young" userId="cb0f4ce2-eb4f-479e-8e8f-3beb257e632f" providerId="ADAL" clId="{516EA417-3A2E-4CD6-8429-39E6F60112C1}" dt="2024-02-26T23:55:30.304" v="33"/>
        <pc:sldMkLst>
          <pc:docMk/>
          <pc:sldMk cId="0" sldId="275"/>
        </pc:sldMkLst>
      </pc:sldChg>
      <pc:sldChg chg="replTag">
        <pc:chgData name="Danny Young" userId="cb0f4ce2-eb4f-479e-8e8f-3beb257e632f" providerId="ADAL" clId="{516EA417-3A2E-4CD6-8429-39E6F60112C1}" dt="2024-02-26T23:55:30.304" v="32"/>
        <pc:sldMkLst>
          <pc:docMk/>
          <pc:sldMk cId="0" sldId="276"/>
        </pc:sldMkLst>
      </pc:sldChg>
      <pc:sldChg chg="replTag">
        <pc:chgData name="Danny Young" userId="cb0f4ce2-eb4f-479e-8e8f-3beb257e632f" providerId="ADAL" clId="{516EA417-3A2E-4CD6-8429-39E6F60112C1}" dt="2024-02-26T23:55:30.293" v="14"/>
        <pc:sldMkLst>
          <pc:docMk/>
          <pc:sldMk cId="0" sldId="278"/>
        </pc:sldMkLst>
      </pc:sldChg>
      <pc:sldChg chg="replTag">
        <pc:chgData name="Danny Young" userId="cb0f4ce2-eb4f-479e-8e8f-3beb257e632f" providerId="ADAL" clId="{516EA417-3A2E-4CD6-8429-39E6F60112C1}" dt="2024-02-26T23:55:30.293" v="15"/>
        <pc:sldMkLst>
          <pc:docMk/>
          <pc:sldMk cId="0" sldId="279"/>
        </pc:sldMkLst>
      </pc:sldChg>
      <pc:sldChg chg="replTag">
        <pc:chgData name="Danny Young" userId="cb0f4ce2-eb4f-479e-8e8f-3beb257e632f" providerId="ADAL" clId="{516EA417-3A2E-4CD6-8429-39E6F60112C1}" dt="2024-02-26T23:55:30.293" v="4"/>
        <pc:sldMkLst>
          <pc:docMk/>
          <pc:sldMk cId="0" sldId="280"/>
        </pc:sldMkLst>
      </pc:sldChg>
      <pc:sldChg chg="replTag">
        <pc:chgData name="Danny Young" userId="cb0f4ce2-eb4f-479e-8e8f-3beb257e632f" providerId="ADAL" clId="{516EA417-3A2E-4CD6-8429-39E6F60112C1}" dt="2024-02-26T23:55:30.304" v="30"/>
        <pc:sldMkLst>
          <pc:docMk/>
          <pc:sldMk cId="0" sldId="281"/>
        </pc:sldMkLst>
      </pc:sldChg>
      <pc:sldChg chg="replTag">
        <pc:chgData name="Danny Young" userId="cb0f4ce2-eb4f-479e-8e8f-3beb257e632f" providerId="ADAL" clId="{516EA417-3A2E-4CD6-8429-39E6F60112C1}" dt="2024-02-26T23:55:30.304" v="21"/>
        <pc:sldMkLst>
          <pc:docMk/>
          <pc:sldMk cId="0" sldId="284"/>
        </pc:sldMkLst>
      </pc:sldChg>
      <pc:sldChg chg="replTag">
        <pc:chgData name="Danny Young" userId="cb0f4ce2-eb4f-479e-8e8f-3beb257e632f" providerId="ADAL" clId="{516EA417-3A2E-4CD6-8429-39E6F60112C1}" dt="2024-02-26T23:55:30.304" v="29"/>
        <pc:sldMkLst>
          <pc:docMk/>
          <pc:sldMk cId="0" sldId="285"/>
        </pc:sldMkLst>
      </pc:sldChg>
      <pc:sldChg chg="replTag">
        <pc:chgData name="Danny Young" userId="cb0f4ce2-eb4f-479e-8e8f-3beb257e632f" providerId="ADAL" clId="{516EA417-3A2E-4CD6-8429-39E6F60112C1}" dt="2024-02-26T23:55:30.304" v="31"/>
        <pc:sldMkLst>
          <pc:docMk/>
          <pc:sldMk cId="0" sldId="286"/>
        </pc:sldMkLst>
      </pc:sldChg>
      <pc:sldChg chg="replTag">
        <pc:chgData name="Danny Young" userId="cb0f4ce2-eb4f-479e-8e8f-3beb257e632f" providerId="ADAL" clId="{516EA417-3A2E-4CD6-8429-39E6F60112C1}" dt="2024-02-26T23:55:30.293" v="1"/>
        <pc:sldMkLst>
          <pc:docMk/>
          <pc:sldMk cId="0" sldId="287"/>
        </pc:sldMkLst>
      </pc:sldChg>
      <pc:sldChg chg="replTag">
        <pc:chgData name="Danny Young" userId="cb0f4ce2-eb4f-479e-8e8f-3beb257e632f" providerId="ADAL" clId="{516EA417-3A2E-4CD6-8429-39E6F60112C1}" dt="2024-02-26T23:55:30.293" v="2"/>
        <pc:sldMkLst>
          <pc:docMk/>
          <pc:sldMk cId="0" sldId="288"/>
        </pc:sldMkLst>
      </pc:sldChg>
      <pc:sldChg chg="replTag">
        <pc:chgData name="Danny Young" userId="cb0f4ce2-eb4f-479e-8e8f-3beb257e632f" providerId="ADAL" clId="{516EA417-3A2E-4CD6-8429-39E6F60112C1}" dt="2024-02-26T23:55:30.293" v="3"/>
        <pc:sldMkLst>
          <pc:docMk/>
          <pc:sldMk cId="1745027413" sldId="289"/>
        </pc:sldMkLst>
      </pc:sldChg>
      <pc:sldChg chg="replTag">
        <pc:chgData name="Danny Young" userId="cb0f4ce2-eb4f-479e-8e8f-3beb257e632f" providerId="ADAL" clId="{516EA417-3A2E-4CD6-8429-39E6F60112C1}" dt="2024-02-26T23:55:30.293" v="7"/>
        <pc:sldMkLst>
          <pc:docMk/>
          <pc:sldMk cId="1561258320" sldId="290"/>
        </pc:sldMkLst>
      </pc:sldChg>
      <pc:sldChg chg="replTag">
        <pc:chgData name="Danny Young" userId="cb0f4ce2-eb4f-479e-8e8f-3beb257e632f" providerId="ADAL" clId="{516EA417-3A2E-4CD6-8429-39E6F60112C1}" dt="2024-02-26T23:55:30.293" v="8"/>
        <pc:sldMkLst>
          <pc:docMk/>
          <pc:sldMk cId="597713034" sldId="291"/>
        </pc:sldMkLst>
      </pc:sldChg>
      <pc:sldChg chg="replTag">
        <pc:chgData name="Danny Young" userId="cb0f4ce2-eb4f-479e-8e8f-3beb257e632f" providerId="ADAL" clId="{516EA417-3A2E-4CD6-8429-39E6F60112C1}" dt="2024-02-26T23:55:30.293" v="9"/>
        <pc:sldMkLst>
          <pc:docMk/>
          <pc:sldMk cId="2545011293" sldId="292"/>
        </pc:sldMkLst>
      </pc:sldChg>
      <pc:sldChg chg="replTag">
        <pc:chgData name="Danny Young" userId="cb0f4ce2-eb4f-479e-8e8f-3beb257e632f" providerId="ADAL" clId="{516EA417-3A2E-4CD6-8429-39E6F60112C1}" dt="2024-02-26T23:55:30.302" v="20"/>
        <pc:sldMkLst>
          <pc:docMk/>
          <pc:sldMk cId="621536106" sldId="294"/>
        </pc:sldMkLst>
      </pc:sldChg>
      <pc:sldChg chg="replTag">
        <pc:chgData name="Danny Young" userId="cb0f4ce2-eb4f-479e-8e8f-3beb257e632f" providerId="ADAL" clId="{516EA417-3A2E-4CD6-8429-39E6F60112C1}" dt="2024-02-26T23:55:30.304" v="23"/>
        <pc:sldMkLst>
          <pc:docMk/>
          <pc:sldMk cId="2831687351" sldId="295"/>
        </pc:sldMkLst>
      </pc:sldChg>
      <pc:sldChg chg="replTag">
        <pc:chgData name="Danny Young" userId="cb0f4ce2-eb4f-479e-8e8f-3beb257e632f" providerId="ADAL" clId="{516EA417-3A2E-4CD6-8429-39E6F60112C1}" dt="2024-02-26T23:55:30.304" v="25"/>
        <pc:sldMkLst>
          <pc:docMk/>
          <pc:sldMk cId="3934095318" sldId="296"/>
        </pc:sldMkLst>
      </pc:sldChg>
      <pc:sldChg chg="replTag">
        <pc:chgData name="Danny Young" userId="cb0f4ce2-eb4f-479e-8e8f-3beb257e632f" providerId="ADAL" clId="{516EA417-3A2E-4CD6-8429-39E6F60112C1}" dt="2024-02-26T23:55:30.304" v="26"/>
        <pc:sldMkLst>
          <pc:docMk/>
          <pc:sldMk cId="574554129" sldId="297"/>
        </pc:sldMkLst>
      </pc:sldChg>
    </pc:docChg>
  </pc:docChgLst>
  <pc:docChgLst>
    <pc:chgData name="Danny Young" userId="cb0f4ce2-eb4f-479e-8e8f-3beb257e632f" providerId="ADAL" clId="{62B6CC2F-B7B6-4303-B535-97E6B14B83AE}"/>
    <pc:docChg chg="custSel addSld modSld">
      <pc:chgData name="Danny Young" userId="cb0f4ce2-eb4f-479e-8e8f-3beb257e632f" providerId="ADAL" clId="{62B6CC2F-B7B6-4303-B535-97E6B14B83AE}" dt="2025-10-08T20:48:54.060" v="365" actId="115"/>
      <pc:docMkLst>
        <pc:docMk/>
      </pc:docMkLst>
      <pc:sldChg chg="modSp mod">
        <pc:chgData name="Danny Young" userId="cb0f4ce2-eb4f-479e-8e8f-3beb257e632f" providerId="ADAL" clId="{62B6CC2F-B7B6-4303-B535-97E6B14B83AE}" dt="2025-10-08T20:26:40.164" v="0" actId="20577"/>
        <pc:sldMkLst>
          <pc:docMk/>
          <pc:sldMk cId="574554129" sldId="297"/>
        </pc:sldMkLst>
        <pc:spChg chg="mod">
          <ac:chgData name="Danny Young" userId="cb0f4ce2-eb4f-479e-8e8f-3beb257e632f" providerId="ADAL" clId="{62B6CC2F-B7B6-4303-B535-97E6B14B83AE}" dt="2025-10-08T20:26:40.164" v="0" actId="20577"/>
          <ac:spMkLst>
            <pc:docMk/>
            <pc:sldMk cId="574554129" sldId="297"/>
            <ac:spMk id="3" creationId="{B08FC069-8A3F-4848-A9A3-F1DBADF2C1A9}"/>
          </ac:spMkLst>
        </pc:spChg>
      </pc:sldChg>
      <pc:sldChg chg="modSp new mod">
        <pc:chgData name="Danny Young" userId="cb0f4ce2-eb4f-479e-8e8f-3beb257e632f" providerId="ADAL" clId="{62B6CC2F-B7B6-4303-B535-97E6B14B83AE}" dt="2025-10-08T20:48:54.060" v="365" actId="115"/>
        <pc:sldMkLst>
          <pc:docMk/>
          <pc:sldMk cId="1922711979" sldId="299"/>
        </pc:sldMkLst>
        <pc:spChg chg="mod">
          <ac:chgData name="Danny Young" userId="cb0f4ce2-eb4f-479e-8e8f-3beb257e632f" providerId="ADAL" clId="{62B6CC2F-B7B6-4303-B535-97E6B14B83AE}" dt="2025-10-08T20:48:54.060" v="365" actId="115"/>
          <ac:spMkLst>
            <pc:docMk/>
            <pc:sldMk cId="1922711979" sldId="299"/>
            <ac:spMk id="3" creationId="{B093D1B3-80BF-C7D1-B003-B43F899E42A9}"/>
          </ac:spMkLst>
        </pc:spChg>
      </pc:sldChg>
    </pc:docChg>
  </pc:docChgLst>
  <pc:docChgLst>
    <pc:chgData name="Danny Young" userId="cb0f4ce2-eb4f-479e-8e8f-3beb257e632f" providerId="ADAL" clId="{AF9A51CB-7B52-4325-AC16-D51D2AE73CDC}"/>
    <pc:docChg chg="custSel addSld modSld">
      <pc:chgData name="Danny Young" userId="cb0f4ce2-eb4f-479e-8e8f-3beb257e632f" providerId="ADAL" clId="{AF9A51CB-7B52-4325-AC16-D51D2AE73CDC}" dt="2024-10-10T16:46:35.281" v="491" actId="2085"/>
      <pc:docMkLst>
        <pc:docMk/>
      </pc:docMkLst>
      <pc:sldChg chg="delSp modSp mod modAnim">
        <pc:chgData name="Danny Young" userId="cb0f4ce2-eb4f-479e-8e8f-3beb257e632f" providerId="ADAL" clId="{AF9A51CB-7B52-4325-AC16-D51D2AE73CDC}" dt="2024-10-08T16:00:33.084" v="295" actId="255"/>
        <pc:sldMkLst>
          <pc:docMk/>
          <pc:sldMk cId="0" sldId="280"/>
        </pc:sldMkLst>
        <pc:spChg chg="mod">
          <ac:chgData name="Danny Young" userId="cb0f4ce2-eb4f-479e-8e8f-3beb257e632f" providerId="ADAL" clId="{AF9A51CB-7B52-4325-AC16-D51D2AE73CDC}" dt="2024-10-08T15:56:19.349" v="42" actId="27636"/>
          <ac:spMkLst>
            <pc:docMk/>
            <pc:sldMk cId="0" sldId="280"/>
            <ac:spMk id="15" creationId="{268EDAE6-DCA8-4696-AC91-66CF2770F1A3}"/>
          </ac:spMkLst>
        </pc:spChg>
        <pc:spChg chg="mod">
          <ac:chgData name="Danny Young" userId="cb0f4ce2-eb4f-479e-8e8f-3beb257e632f" providerId="ADAL" clId="{AF9A51CB-7B52-4325-AC16-D51D2AE73CDC}" dt="2024-10-08T15:59:23.802" v="179" actId="113"/>
          <ac:spMkLst>
            <pc:docMk/>
            <pc:sldMk cId="0" sldId="280"/>
            <ac:spMk id="11281" creationId="{02B969C0-8372-425A-A125-E335036E863D}"/>
          </ac:spMkLst>
        </pc:spChg>
        <pc:spChg chg="mod">
          <ac:chgData name="Danny Young" userId="cb0f4ce2-eb4f-479e-8e8f-3beb257e632f" providerId="ADAL" clId="{AF9A51CB-7B52-4325-AC16-D51D2AE73CDC}" dt="2024-10-08T15:59:26.061" v="180" actId="113"/>
          <ac:spMkLst>
            <pc:docMk/>
            <pc:sldMk cId="0" sldId="280"/>
            <ac:spMk id="11282" creationId="{43BB1A28-6DB2-4788-A739-9C6C0F7B78DD}"/>
          </ac:spMkLst>
        </pc:spChg>
        <pc:spChg chg="mod">
          <ac:chgData name="Danny Young" userId="cb0f4ce2-eb4f-479e-8e8f-3beb257e632f" providerId="ADAL" clId="{AF9A51CB-7B52-4325-AC16-D51D2AE73CDC}" dt="2024-10-08T15:58:02.820" v="117" actId="1035"/>
          <ac:spMkLst>
            <pc:docMk/>
            <pc:sldMk cId="0" sldId="280"/>
            <ac:spMk id="11283" creationId="{26E5CDE6-9AE9-43C5-816B-F1A5A349799A}"/>
          </ac:spMkLst>
        </pc:spChg>
        <pc:spChg chg="mod">
          <ac:chgData name="Danny Young" userId="cb0f4ce2-eb4f-479e-8e8f-3beb257e632f" providerId="ADAL" clId="{AF9A51CB-7B52-4325-AC16-D51D2AE73CDC}" dt="2024-10-08T15:59:28.397" v="181" actId="113"/>
          <ac:spMkLst>
            <pc:docMk/>
            <pc:sldMk cId="0" sldId="280"/>
            <ac:spMk id="11284" creationId="{35450D7A-A2AB-4771-86C1-5BCA9BAD44E4}"/>
          </ac:spMkLst>
        </pc:spChg>
        <pc:spChg chg="mod">
          <ac:chgData name="Danny Young" userId="cb0f4ce2-eb4f-479e-8e8f-3beb257e632f" providerId="ADAL" clId="{AF9A51CB-7B52-4325-AC16-D51D2AE73CDC}" dt="2024-10-08T15:58:18.084" v="136" actId="1076"/>
          <ac:spMkLst>
            <pc:docMk/>
            <pc:sldMk cId="0" sldId="280"/>
            <ac:spMk id="11285" creationId="{0A38C06A-B3FC-4A6B-8BBB-C24C3F93F6DB}"/>
          </ac:spMkLst>
        </pc:spChg>
        <pc:spChg chg="mod">
          <ac:chgData name="Danny Young" userId="cb0f4ce2-eb4f-479e-8e8f-3beb257e632f" providerId="ADAL" clId="{AF9A51CB-7B52-4325-AC16-D51D2AE73CDC}" dt="2024-10-08T16:00:33.084" v="295" actId="255"/>
          <ac:spMkLst>
            <pc:docMk/>
            <pc:sldMk cId="0" sldId="280"/>
            <ac:spMk id="11286" creationId="{ECCD3F65-2B35-447C-98B6-B70CF209E254}"/>
          </ac:spMkLst>
        </pc:spChg>
        <pc:spChg chg="mod">
          <ac:chgData name="Danny Young" userId="cb0f4ce2-eb4f-479e-8e8f-3beb257e632f" providerId="ADAL" clId="{AF9A51CB-7B52-4325-AC16-D51D2AE73CDC}" dt="2024-10-08T16:00:33.084" v="295" actId="255"/>
          <ac:spMkLst>
            <pc:docMk/>
            <pc:sldMk cId="0" sldId="280"/>
            <ac:spMk id="11287" creationId="{2AF4054E-71AB-406B-A449-84F5B21577D1}"/>
          </ac:spMkLst>
        </pc:spChg>
        <pc:spChg chg="del mod">
          <ac:chgData name="Danny Young" userId="cb0f4ce2-eb4f-479e-8e8f-3beb257e632f" providerId="ADAL" clId="{AF9A51CB-7B52-4325-AC16-D51D2AE73CDC}" dt="2024-10-08T16:00:03.069" v="250" actId="478"/>
          <ac:spMkLst>
            <pc:docMk/>
            <pc:sldMk cId="0" sldId="280"/>
            <ac:spMk id="11288" creationId="{83F8D35E-3674-4A0B-AB9D-E4C6B1FFC23C}"/>
          </ac:spMkLst>
        </pc:spChg>
        <pc:spChg chg="mod">
          <ac:chgData name="Danny Young" userId="cb0f4ce2-eb4f-479e-8e8f-3beb257e632f" providerId="ADAL" clId="{AF9A51CB-7B52-4325-AC16-D51D2AE73CDC}" dt="2024-10-08T16:00:33.084" v="295" actId="255"/>
          <ac:spMkLst>
            <pc:docMk/>
            <pc:sldMk cId="0" sldId="280"/>
            <ac:spMk id="11289" creationId="{0967F3F7-0C07-4BF7-8680-797089802490}"/>
          </ac:spMkLst>
        </pc:spChg>
        <pc:spChg chg="mod">
          <ac:chgData name="Danny Young" userId="cb0f4ce2-eb4f-479e-8e8f-3beb257e632f" providerId="ADAL" clId="{AF9A51CB-7B52-4325-AC16-D51D2AE73CDC}" dt="2024-10-08T15:56:51.040" v="45" actId="14100"/>
          <ac:spMkLst>
            <pc:docMk/>
            <pc:sldMk cId="0" sldId="280"/>
            <ac:spMk id="13335" creationId="{8C887915-6730-4C46-9CC5-E59CE97CF006}"/>
          </ac:spMkLst>
        </pc:spChg>
        <pc:spChg chg="mod">
          <ac:chgData name="Danny Young" userId="cb0f4ce2-eb4f-479e-8e8f-3beb257e632f" providerId="ADAL" clId="{AF9A51CB-7B52-4325-AC16-D51D2AE73CDC}" dt="2024-10-08T15:56:51.040" v="45" actId="14100"/>
          <ac:spMkLst>
            <pc:docMk/>
            <pc:sldMk cId="0" sldId="280"/>
            <ac:spMk id="13340" creationId="{97ECD02B-6CF1-4881-8088-ECD9FA4C1071}"/>
          </ac:spMkLst>
        </pc:spChg>
        <pc:spChg chg="mod">
          <ac:chgData name="Danny Young" userId="cb0f4ce2-eb4f-479e-8e8f-3beb257e632f" providerId="ADAL" clId="{AF9A51CB-7B52-4325-AC16-D51D2AE73CDC}" dt="2024-10-08T15:58:41.228" v="163" actId="1036"/>
          <ac:spMkLst>
            <pc:docMk/>
            <pc:sldMk cId="0" sldId="280"/>
            <ac:spMk id="13356" creationId="{8E4A38B8-7089-463F-A2AD-A198AEF6B219}"/>
          </ac:spMkLst>
        </pc:spChg>
        <pc:spChg chg="mod">
          <ac:chgData name="Danny Young" userId="cb0f4ce2-eb4f-479e-8e8f-3beb257e632f" providerId="ADAL" clId="{AF9A51CB-7B52-4325-AC16-D51D2AE73CDC}" dt="2024-10-08T15:58:41.228" v="163" actId="1036"/>
          <ac:spMkLst>
            <pc:docMk/>
            <pc:sldMk cId="0" sldId="280"/>
            <ac:spMk id="13357" creationId="{D897E75A-0F0A-4F0E-AB46-CD611E5EFBAC}"/>
          </ac:spMkLst>
        </pc:spChg>
        <pc:spChg chg="mod">
          <ac:chgData name="Danny Young" userId="cb0f4ce2-eb4f-479e-8e8f-3beb257e632f" providerId="ADAL" clId="{AF9A51CB-7B52-4325-AC16-D51D2AE73CDC}" dt="2024-10-08T15:56:51.040" v="45" actId="14100"/>
          <ac:spMkLst>
            <pc:docMk/>
            <pc:sldMk cId="0" sldId="280"/>
            <ac:spMk id="13366" creationId="{D17F14BF-2383-420E-A417-A65D713CF063}"/>
          </ac:spMkLst>
        </pc:spChg>
        <pc:spChg chg="mod">
          <ac:chgData name="Danny Young" userId="cb0f4ce2-eb4f-479e-8e8f-3beb257e632f" providerId="ADAL" clId="{AF9A51CB-7B52-4325-AC16-D51D2AE73CDC}" dt="2024-10-08T15:56:51.040" v="45" actId="14100"/>
          <ac:spMkLst>
            <pc:docMk/>
            <pc:sldMk cId="0" sldId="280"/>
            <ac:spMk id="13369" creationId="{8FA50A55-4121-47E0-9DE6-F7B7DD2D3C8D}"/>
          </ac:spMkLst>
        </pc:spChg>
        <pc:grpChg chg="mod">
          <ac:chgData name="Danny Young" userId="cb0f4ce2-eb4f-479e-8e8f-3beb257e632f" providerId="ADAL" clId="{AF9A51CB-7B52-4325-AC16-D51D2AE73CDC}" dt="2024-10-08T15:56:51.040" v="45" actId="14100"/>
          <ac:grpSpMkLst>
            <pc:docMk/>
            <pc:sldMk cId="0" sldId="280"/>
            <ac:grpSpMk id="2" creationId="{BEC42A90-659A-4BC1-A66A-937471732A88}"/>
          </ac:grpSpMkLst>
        </pc:grpChg>
        <pc:grpChg chg="mod">
          <ac:chgData name="Danny Young" userId="cb0f4ce2-eb4f-479e-8e8f-3beb257e632f" providerId="ADAL" clId="{AF9A51CB-7B52-4325-AC16-D51D2AE73CDC}" dt="2024-10-08T15:58:41.228" v="163" actId="1036"/>
          <ac:grpSpMkLst>
            <pc:docMk/>
            <pc:sldMk cId="0" sldId="280"/>
            <ac:grpSpMk id="11270" creationId="{BE542565-C8BD-4044-82BF-A923CD98079B}"/>
          </ac:grpSpMkLst>
        </pc:grpChg>
        <pc:grpChg chg="mod">
          <ac:chgData name="Danny Young" userId="cb0f4ce2-eb4f-479e-8e8f-3beb257e632f" providerId="ADAL" clId="{AF9A51CB-7B52-4325-AC16-D51D2AE73CDC}" dt="2024-10-08T15:56:51.040" v="45" actId="14100"/>
          <ac:grpSpMkLst>
            <pc:docMk/>
            <pc:sldMk cId="0" sldId="280"/>
            <ac:grpSpMk id="13315" creationId="{1D2D1F49-0D70-433D-BA8F-2DB4A615A2C1}"/>
          </ac:grpSpMkLst>
        </pc:grpChg>
        <pc:grpChg chg="mod">
          <ac:chgData name="Danny Young" userId="cb0f4ce2-eb4f-479e-8e8f-3beb257e632f" providerId="ADAL" clId="{AF9A51CB-7B52-4325-AC16-D51D2AE73CDC}" dt="2024-10-08T15:58:41.228" v="163" actId="1036"/>
          <ac:grpSpMkLst>
            <pc:docMk/>
            <pc:sldMk cId="0" sldId="280"/>
            <ac:grpSpMk id="13355" creationId="{F846E6DD-2CF4-413F-8F3A-AA9AB57FE0AB}"/>
          </ac:grpSpMkLst>
        </pc:grpChg>
        <pc:grpChg chg="mod">
          <ac:chgData name="Danny Young" userId="cb0f4ce2-eb4f-479e-8e8f-3beb257e632f" providerId="ADAL" clId="{AF9A51CB-7B52-4325-AC16-D51D2AE73CDC}" dt="2024-10-08T15:56:51.040" v="45" actId="14100"/>
          <ac:grpSpMkLst>
            <pc:docMk/>
            <pc:sldMk cId="0" sldId="280"/>
            <ac:grpSpMk id="13367" creationId="{C6488563-419E-49F6-87C7-6B13E7A9B333}"/>
          </ac:grpSpMkLst>
        </pc:grpChg>
        <pc:grpChg chg="mod">
          <ac:chgData name="Danny Young" userId="cb0f4ce2-eb4f-479e-8e8f-3beb257e632f" providerId="ADAL" clId="{AF9A51CB-7B52-4325-AC16-D51D2AE73CDC}" dt="2024-10-08T15:56:51.040" v="45" actId="14100"/>
          <ac:grpSpMkLst>
            <pc:docMk/>
            <pc:sldMk cId="0" sldId="280"/>
            <ac:grpSpMk id="13368" creationId="{73762431-955E-4DBE-8610-9DDC7255A1FA}"/>
          </ac:grpSpMkLst>
        </pc:grpChg>
        <pc:graphicFrameChg chg="mod">
          <ac:chgData name="Danny Young" userId="cb0f4ce2-eb4f-479e-8e8f-3beb257e632f" providerId="ADAL" clId="{AF9A51CB-7B52-4325-AC16-D51D2AE73CDC}" dt="2024-10-08T15:56:51.040" v="45" actId="14100"/>
          <ac:graphicFrameMkLst>
            <pc:docMk/>
            <pc:sldMk cId="0" sldId="280"/>
            <ac:graphicFrameMk id="13336" creationId="{E83D1209-4B25-47E6-A36B-E7310876179B}"/>
          </ac:graphicFrameMkLst>
        </pc:graphicFrameChg>
        <pc:graphicFrameChg chg="mod">
          <ac:chgData name="Danny Young" userId="cb0f4ce2-eb4f-479e-8e8f-3beb257e632f" providerId="ADAL" clId="{AF9A51CB-7B52-4325-AC16-D51D2AE73CDC}" dt="2024-10-08T15:56:51.040" v="45" actId="14100"/>
          <ac:graphicFrameMkLst>
            <pc:docMk/>
            <pc:sldMk cId="0" sldId="280"/>
            <ac:graphicFrameMk id="13337" creationId="{CBDA8095-6299-4E21-8CDA-A5A0B0FC8666}"/>
          </ac:graphicFrameMkLst>
        </pc:graphicFrameChg>
        <pc:graphicFrameChg chg="mod">
          <ac:chgData name="Danny Young" userId="cb0f4ce2-eb4f-479e-8e8f-3beb257e632f" providerId="ADAL" clId="{AF9A51CB-7B52-4325-AC16-D51D2AE73CDC}" dt="2024-10-08T15:56:51.040" v="45" actId="14100"/>
          <ac:graphicFrameMkLst>
            <pc:docMk/>
            <pc:sldMk cId="0" sldId="280"/>
            <ac:graphicFrameMk id="13338" creationId="{B4257F6E-0D9D-40AF-B0A1-08AE0C19EE89}"/>
          </ac:graphicFrameMkLst>
        </pc:graphicFrameChg>
        <pc:graphicFrameChg chg="mod">
          <ac:chgData name="Danny Young" userId="cb0f4ce2-eb4f-479e-8e8f-3beb257e632f" providerId="ADAL" clId="{AF9A51CB-7B52-4325-AC16-D51D2AE73CDC}" dt="2024-10-08T15:56:51.040" v="45" actId="14100"/>
          <ac:graphicFrameMkLst>
            <pc:docMk/>
            <pc:sldMk cId="0" sldId="280"/>
            <ac:graphicFrameMk id="13339" creationId="{E1FF4B08-A29A-490A-A7E0-626CC5A6C4AF}"/>
          </ac:graphicFrameMkLst>
        </pc:graphicFrameChg>
        <pc:graphicFrameChg chg="mod">
          <ac:chgData name="Danny Young" userId="cb0f4ce2-eb4f-479e-8e8f-3beb257e632f" providerId="ADAL" clId="{AF9A51CB-7B52-4325-AC16-D51D2AE73CDC}" dt="2024-10-08T15:56:51.040" v="45" actId="14100"/>
          <ac:graphicFrameMkLst>
            <pc:docMk/>
            <pc:sldMk cId="0" sldId="280"/>
            <ac:graphicFrameMk id="13341" creationId="{25ECC5A0-FCC0-4B06-9EBF-4A575C2211FD}"/>
          </ac:graphicFrameMkLst>
        </pc:graphicFrameChg>
        <pc:graphicFrameChg chg="mod">
          <ac:chgData name="Danny Young" userId="cb0f4ce2-eb4f-479e-8e8f-3beb257e632f" providerId="ADAL" clId="{AF9A51CB-7B52-4325-AC16-D51D2AE73CDC}" dt="2024-10-08T15:56:51.040" v="45" actId="14100"/>
          <ac:graphicFrameMkLst>
            <pc:docMk/>
            <pc:sldMk cId="0" sldId="280"/>
            <ac:graphicFrameMk id="13342" creationId="{AEBBA30C-5AB8-491A-9B0B-7CFB3EB68648}"/>
          </ac:graphicFrameMkLst>
        </pc:graphicFrameChg>
        <pc:graphicFrameChg chg="mod">
          <ac:chgData name="Danny Young" userId="cb0f4ce2-eb4f-479e-8e8f-3beb257e632f" providerId="ADAL" clId="{AF9A51CB-7B52-4325-AC16-D51D2AE73CDC}" dt="2024-10-08T15:56:51.040" v="45" actId="14100"/>
          <ac:graphicFrameMkLst>
            <pc:docMk/>
            <pc:sldMk cId="0" sldId="280"/>
            <ac:graphicFrameMk id="13343" creationId="{22D6112C-6291-41DA-B414-B8CC10CFC524}"/>
          </ac:graphicFrameMkLst>
        </pc:graphicFrameChg>
        <pc:graphicFrameChg chg="mod">
          <ac:chgData name="Danny Young" userId="cb0f4ce2-eb4f-479e-8e8f-3beb257e632f" providerId="ADAL" clId="{AF9A51CB-7B52-4325-AC16-D51D2AE73CDC}" dt="2024-10-08T15:58:41.228" v="163" actId="1036"/>
          <ac:graphicFrameMkLst>
            <pc:docMk/>
            <pc:sldMk cId="0" sldId="280"/>
            <ac:graphicFrameMk id="13358" creationId="{7B9E56AE-E11B-48F0-8225-FBF7DD7D236F}"/>
          </ac:graphicFrameMkLst>
        </pc:graphicFrameChg>
        <pc:graphicFrameChg chg="mod">
          <ac:chgData name="Danny Young" userId="cb0f4ce2-eb4f-479e-8e8f-3beb257e632f" providerId="ADAL" clId="{AF9A51CB-7B52-4325-AC16-D51D2AE73CDC}" dt="2024-10-08T15:58:41.228" v="163" actId="1036"/>
          <ac:graphicFrameMkLst>
            <pc:docMk/>
            <pc:sldMk cId="0" sldId="280"/>
            <ac:graphicFrameMk id="13359" creationId="{3049B220-5E85-47AE-8F31-668443CB0F5E}"/>
          </ac:graphicFrameMkLst>
        </pc:graphicFrameChg>
        <pc:graphicFrameChg chg="mod">
          <ac:chgData name="Danny Young" userId="cb0f4ce2-eb4f-479e-8e8f-3beb257e632f" providerId="ADAL" clId="{AF9A51CB-7B52-4325-AC16-D51D2AE73CDC}" dt="2024-10-08T15:58:41.228" v="163" actId="1036"/>
          <ac:graphicFrameMkLst>
            <pc:docMk/>
            <pc:sldMk cId="0" sldId="280"/>
            <ac:graphicFrameMk id="13360" creationId="{F91E409A-A5BD-4D56-8F42-18AD9F8D5EAE}"/>
          </ac:graphicFrameMkLst>
        </pc:graphicFrameChg>
        <pc:graphicFrameChg chg="mod">
          <ac:chgData name="Danny Young" userId="cb0f4ce2-eb4f-479e-8e8f-3beb257e632f" providerId="ADAL" clId="{AF9A51CB-7B52-4325-AC16-D51D2AE73CDC}" dt="2024-10-08T15:58:41.228" v="163" actId="1036"/>
          <ac:graphicFrameMkLst>
            <pc:docMk/>
            <pc:sldMk cId="0" sldId="280"/>
            <ac:graphicFrameMk id="13361" creationId="{C634B4B1-003F-456D-B962-29B5BC8DDE73}"/>
          </ac:graphicFrameMkLst>
        </pc:graphicFrameChg>
        <pc:graphicFrameChg chg="mod">
          <ac:chgData name="Danny Young" userId="cb0f4ce2-eb4f-479e-8e8f-3beb257e632f" providerId="ADAL" clId="{AF9A51CB-7B52-4325-AC16-D51D2AE73CDC}" dt="2024-10-08T15:58:41.228" v="163" actId="1036"/>
          <ac:graphicFrameMkLst>
            <pc:docMk/>
            <pc:sldMk cId="0" sldId="280"/>
            <ac:graphicFrameMk id="13362" creationId="{6026635E-EAB4-49FA-B55B-A04C17D64146}"/>
          </ac:graphicFrameMkLst>
        </pc:graphicFrameChg>
        <pc:graphicFrameChg chg="mod">
          <ac:chgData name="Danny Young" userId="cb0f4ce2-eb4f-479e-8e8f-3beb257e632f" providerId="ADAL" clId="{AF9A51CB-7B52-4325-AC16-D51D2AE73CDC}" dt="2024-10-08T15:58:41.228" v="163" actId="1036"/>
          <ac:graphicFrameMkLst>
            <pc:docMk/>
            <pc:sldMk cId="0" sldId="280"/>
            <ac:graphicFrameMk id="13363" creationId="{A12E3360-EBE1-44A6-B0CE-3BBEAC337ADC}"/>
          </ac:graphicFrameMkLst>
        </pc:graphicFrameChg>
        <pc:graphicFrameChg chg="mod">
          <ac:chgData name="Danny Young" userId="cb0f4ce2-eb4f-479e-8e8f-3beb257e632f" providerId="ADAL" clId="{AF9A51CB-7B52-4325-AC16-D51D2AE73CDC}" dt="2024-10-08T15:56:51.040" v="45" actId="14100"/>
          <ac:graphicFrameMkLst>
            <pc:docMk/>
            <pc:sldMk cId="0" sldId="280"/>
            <ac:graphicFrameMk id="13370" creationId="{4E8A0074-18E6-4599-913B-EF3160A803F4}"/>
          </ac:graphicFrameMkLst>
        </pc:graphicFrameChg>
        <pc:graphicFrameChg chg="mod">
          <ac:chgData name="Danny Young" userId="cb0f4ce2-eb4f-479e-8e8f-3beb257e632f" providerId="ADAL" clId="{AF9A51CB-7B52-4325-AC16-D51D2AE73CDC}" dt="2024-10-08T15:56:51.040" v="45" actId="14100"/>
          <ac:graphicFrameMkLst>
            <pc:docMk/>
            <pc:sldMk cId="0" sldId="280"/>
            <ac:graphicFrameMk id="13371" creationId="{8D811B6D-3561-4924-8E63-4939D844093D}"/>
          </ac:graphicFrameMkLst>
        </pc:graphicFrameChg>
        <pc:graphicFrameChg chg="mod">
          <ac:chgData name="Danny Young" userId="cb0f4ce2-eb4f-479e-8e8f-3beb257e632f" providerId="ADAL" clId="{AF9A51CB-7B52-4325-AC16-D51D2AE73CDC}" dt="2024-10-08T15:56:51.040" v="45" actId="14100"/>
          <ac:graphicFrameMkLst>
            <pc:docMk/>
            <pc:sldMk cId="0" sldId="280"/>
            <ac:graphicFrameMk id="13372" creationId="{95D52137-1DB2-408A-9F83-C9BECA9FBBFC}"/>
          </ac:graphicFrameMkLst>
        </pc:graphicFrameChg>
        <pc:graphicFrameChg chg="mod">
          <ac:chgData name="Danny Young" userId="cb0f4ce2-eb4f-479e-8e8f-3beb257e632f" providerId="ADAL" clId="{AF9A51CB-7B52-4325-AC16-D51D2AE73CDC}" dt="2024-10-08T15:56:51.040" v="45" actId="14100"/>
          <ac:graphicFrameMkLst>
            <pc:docMk/>
            <pc:sldMk cId="0" sldId="280"/>
            <ac:graphicFrameMk id="13373" creationId="{4D3A042A-2C14-446F-9181-5DCC8D6A9FB7}"/>
          </ac:graphicFrameMkLst>
        </pc:graphicFrameChg>
        <pc:graphicFrameChg chg="mod">
          <ac:chgData name="Danny Young" userId="cb0f4ce2-eb4f-479e-8e8f-3beb257e632f" providerId="ADAL" clId="{AF9A51CB-7B52-4325-AC16-D51D2AE73CDC}" dt="2024-10-08T15:56:51.040" v="45" actId="14100"/>
          <ac:graphicFrameMkLst>
            <pc:docMk/>
            <pc:sldMk cId="0" sldId="280"/>
            <ac:graphicFrameMk id="13374" creationId="{A88F2DC5-005D-4366-9E71-52DC6F119D22}"/>
          </ac:graphicFrameMkLst>
        </pc:graphicFrameChg>
        <pc:graphicFrameChg chg="mod">
          <ac:chgData name="Danny Young" userId="cb0f4ce2-eb4f-479e-8e8f-3beb257e632f" providerId="ADAL" clId="{AF9A51CB-7B52-4325-AC16-D51D2AE73CDC}" dt="2024-10-08T15:56:51.040" v="45" actId="14100"/>
          <ac:graphicFrameMkLst>
            <pc:docMk/>
            <pc:sldMk cId="0" sldId="280"/>
            <ac:graphicFrameMk id="13375" creationId="{8BB5BBBA-33C3-4C6A-86A3-38E91DEB7C6B}"/>
          </ac:graphicFrameMkLst>
        </pc:graphicFrameChg>
        <pc:graphicFrameChg chg="mod">
          <ac:chgData name="Danny Young" userId="cb0f4ce2-eb4f-479e-8e8f-3beb257e632f" providerId="ADAL" clId="{AF9A51CB-7B52-4325-AC16-D51D2AE73CDC}" dt="2024-10-08T15:56:51.040" v="45" actId="14100"/>
          <ac:graphicFrameMkLst>
            <pc:docMk/>
            <pc:sldMk cId="0" sldId="280"/>
            <ac:graphicFrameMk id="13376" creationId="{229B60B8-D887-4576-99A7-B302330FE675}"/>
          </ac:graphicFrameMkLst>
        </pc:graphicFrameChg>
        <pc:picChg chg="mod">
          <ac:chgData name="Danny Young" userId="cb0f4ce2-eb4f-479e-8e8f-3beb257e632f" providerId="ADAL" clId="{AF9A51CB-7B52-4325-AC16-D51D2AE73CDC}" dt="2024-10-08T15:56:51.040" v="45" actId="14100"/>
          <ac:picMkLst>
            <pc:docMk/>
            <pc:sldMk cId="0" sldId="280"/>
            <ac:picMk id="13333" creationId="{A794E26B-F633-4D4F-99CC-36A477E1A44B}"/>
          </ac:picMkLst>
        </pc:picChg>
        <pc:picChg chg="mod">
          <ac:chgData name="Danny Young" userId="cb0f4ce2-eb4f-479e-8e8f-3beb257e632f" providerId="ADAL" clId="{AF9A51CB-7B52-4325-AC16-D51D2AE73CDC}" dt="2024-10-08T15:58:41.228" v="163" actId="1036"/>
          <ac:picMkLst>
            <pc:docMk/>
            <pc:sldMk cId="0" sldId="280"/>
            <ac:picMk id="13364" creationId="{2D2CECF4-B586-4A7C-8DB1-56A601F863E8}"/>
          </ac:picMkLst>
        </pc:picChg>
        <pc:picChg chg="mod">
          <ac:chgData name="Danny Young" userId="cb0f4ce2-eb4f-479e-8e8f-3beb257e632f" providerId="ADAL" clId="{AF9A51CB-7B52-4325-AC16-D51D2AE73CDC}" dt="2024-10-08T15:56:51.040" v="45" actId="14100"/>
          <ac:picMkLst>
            <pc:docMk/>
            <pc:sldMk cId="0" sldId="280"/>
            <ac:picMk id="13377" creationId="{70C42359-E4BC-469D-AD35-F3A080F9FB2A}"/>
          </ac:picMkLst>
        </pc:picChg>
        <pc:cxnChg chg="mod">
          <ac:chgData name="Danny Young" userId="cb0f4ce2-eb4f-479e-8e8f-3beb257e632f" providerId="ADAL" clId="{AF9A51CB-7B52-4325-AC16-D51D2AE73CDC}" dt="2024-10-08T15:56:51.040" v="45" actId="14100"/>
          <ac:cxnSpMkLst>
            <pc:docMk/>
            <pc:sldMk cId="0" sldId="280"/>
            <ac:cxnSpMk id="10" creationId="{BB555397-B9EA-4186-999F-B1DF13349D20}"/>
          </ac:cxnSpMkLst>
        </pc:cxnChg>
        <pc:cxnChg chg="mod">
          <ac:chgData name="Danny Young" userId="cb0f4ce2-eb4f-479e-8e8f-3beb257e632f" providerId="ADAL" clId="{AF9A51CB-7B52-4325-AC16-D51D2AE73CDC}" dt="2024-10-08T15:58:41.228" v="163" actId="1036"/>
          <ac:cxnSpMkLst>
            <pc:docMk/>
            <pc:sldMk cId="0" sldId="280"/>
            <ac:cxnSpMk id="11" creationId="{754B7772-B1F9-42C1-9320-89C8929E45A0}"/>
          </ac:cxnSpMkLst>
        </pc:cxnChg>
        <pc:cxnChg chg="mod">
          <ac:chgData name="Danny Young" userId="cb0f4ce2-eb4f-479e-8e8f-3beb257e632f" providerId="ADAL" clId="{AF9A51CB-7B52-4325-AC16-D51D2AE73CDC}" dt="2024-10-08T15:56:51.040" v="45" actId="14100"/>
          <ac:cxnSpMkLst>
            <pc:docMk/>
            <pc:sldMk cId="0" sldId="280"/>
            <ac:cxnSpMk id="13" creationId="{9F643B1E-CA4F-44CC-AFE3-5531D58CAE20}"/>
          </ac:cxnSpMkLst>
        </pc:cxnChg>
      </pc:sldChg>
      <pc:sldChg chg="addSp modSp mod modAnim">
        <pc:chgData name="Danny Young" userId="cb0f4ce2-eb4f-479e-8e8f-3beb257e632f" providerId="ADAL" clId="{AF9A51CB-7B52-4325-AC16-D51D2AE73CDC}" dt="2024-10-10T16:46:35.281" v="491" actId="2085"/>
        <pc:sldMkLst>
          <pc:docMk/>
          <pc:sldMk cId="3934095318" sldId="296"/>
        </pc:sldMkLst>
        <pc:spChg chg="add mod">
          <ac:chgData name="Danny Young" userId="cb0f4ce2-eb4f-479e-8e8f-3beb257e632f" providerId="ADAL" clId="{AF9A51CB-7B52-4325-AC16-D51D2AE73CDC}" dt="2024-10-10T16:46:35.281" v="491" actId="2085"/>
          <ac:spMkLst>
            <pc:docMk/>
            <pc:sldMk cId="3934095318" sldId="296"/>
            <ac:spMk id="2" creationId="{494D98BD-BB07-EC29-0DD8-818167C60DF0}"/>
          </ac:spMkLst>
        </pc:spChg>
      </pc:sldChg>
      <pc:sldChg chg="modSp mod">
        <pc:chgData name="Danny Young" userId="cb0f4ce2-eb4f-479e-8e8f-3beb257e632f" providerId="ADAL" clId="{AF9A51CB-7B52-4325-AC16-D51D2AE73CDC}" dt="2024-10-10T16:45:34.470" v="486" actId="20577"/>
        <pc:sldMkLst>
          <pc:docMk/>
          <pc:sldMk cId="574554129" sldId="297"/>
        </pc:sldMkLst>
        <pc:spChg chg="mod">
          <ac:chgData name="Danny Young" userId="cb0f4ce2-eb4f-479e-8e8f-3beb257e632f" providerId="ADAL" clId="{AF9A51CB-7B52-4325-AC16-D51D2AE73CDC}" dt="2024-10-10T16:45:34.470" v="486" actId="20577"/>
          <ac:spMkLst>
            <pc:docMk/>
            <pc:sldMk cId="574554129" sldId="297"/>
            <ac:spMk id="3" creationId="{B08FC069-8A3F-4848-A9A3-F1DBADF2C1A9}"/>
          </ac:spMkLst>
        </pc:spChg>
      </pc:sldChg>
      <pc:sldChg chg="addSp delSp modSp new mod">
        <pc:chgData name="Danny Young" userId="cb0f4ce2-eb4f-479e-8e8f-3beb257e632f" providerId="ADAL" clId="{AF9A51CB-7B52-4325-AC16-D51D2AE73CDC}" dt="2024-10-08T16:50:17.547" v="477" actId="20577"/>
        <pc:sldMkLst>
          <pc:docMk/>
          <pc:sldMk cId="581705162" sldId="298"/>
        </pc:sldMkLst>
        <pc:spChg chg="del">
          <ac:chgData name="Danny Young" userId="cb0f4ce2-eb4f-479e-8e8f-3beb257e632f" providerId="ADAL" clId="{AF9A51CB-7B52-4325-AC16-D51D2AE73CDC}" dt="2024-10-08T16:49:09.373" v="299" actId="478"/>
          <ac:spMkLst>
            <pc:docMk/>
            <pc:sldMk cId="581705162" sldId="298"/>
            <ac:spMk id="2" creationId="{9BC13CCB-4C74-BF7B-9A79-5416908DF48F}"/>
          </ac:spMkLst>
        </pc:spChg>
        <pc:spChg chg="mod">
          <ac:chgData name="Danny Young" userId="cb0f4ce2-eb4f-479e-8e8f-3beb257e632f" providerId="ADAL" clId="{AF9A51CB-7B52-4325-AC16-D51D2AE73CDC}" dt="2024-10-08T16:50:17.547" v="477" actId="20577"/>
          <ac:spMkLst>
            <pc:docMk/>
            <pc:sldMk cId="581705162" sldId="298"/>
            <ac:spMk id="3" creationId="{36DFCD17-0013-872E-4EDA-2F6F1BE14695}"/>
          </ac:spMkLst>
        </pc:spChg>
        <pc:spChg chg="add mod">
          <ac:chgData name="Danny Young" userId="cb0f4ce2-eb4f-479e-8e8f-3beb257e632f" providerId="ADAL" clId="{AF9A51CB-7B52-4325-AC16-D51D2AE73CDC}" dt="2024-10-08T16:49:02.974" v="297"/>
          <ac:spMkLst>
            <pc:docMk/>
            <pc:sldMk cId="581705162" sldId="298"/>
            <ac:spMk id="4" creationId="{C37676C1-3D93-6B6B-F9D0-7A3A1A2D15E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939E5-E32F-4FEF-A8AC-004298314D9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CA"/>
          </a:p>
        </p:txBody>
      </p:sp>
      <p:sp>
        <p:nvSpPr>
          <p:cNvPr id="3" name="Date Placeholder 2">
            <a:extLst>
              <a:ext uri="{FF2B5EF4-FFF2-40B4-BE49-F238E27FC236}">
                <a16:creationId xmlns:a16="http://schemas.microsoft.com/office/drawing/2014/main" id="{94DE542A-D704-4A8A-BF7C-CD07B1CAC31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AEB30431-0EF1-4DC9-8E9E-7895ED78CDE7}" type="datetimeFigureOut">
              <a:rPr lang="en-CA"/>
              <a:pPr>
                <a:defRPr/>
              </a:pPr>
              <a:t>2025-10-08</a:t>
            </a:fld>
            <a:endParaRPr lang="en-CA"/>
          </a:p>
        </p:txBody>
      </p:sp>
      <p:sp>
        <p:nvSpPr>
          <p:cNvPr id="4" name="Slide Image Placeholder 3">
            <a:extLst>
              <a:ext uri="{FF2B5EF4-FFF2-40B4-BE49-F238E27FC236}">
                <a16:creationId xmlns:a16="http://schemas.microsoft.com/office/drawing/2014/main" id="{2F178545-6146-4EA1-8C36-B60E66218C2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D0E1F4BD-9A89-4FD4-9C88-E8D3612A83F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0E206B7F-4231-422E-86EB-60B0D483F24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CA"/>
          </a:p>
        </p:txBody>
      </p:sp>
      <p:sp>
        <p:nvSpPr>
          <p:cNvPr id="7" name="Slide Number Placeholder 6">
            <a:extLst>
              <a:ext uri="{FF2B5EF4-FFF2-40B4-BE49-F238E27FC236}">
                <a16:creationId xmlns:a16="http://schemas.microsoft.com/office/drawing/2014/main" id="{465780F8-F046-4370-9B4D-46D75B400D0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C128983-14A2-4DE7-89DC-DA65F1AC9023}"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F1EC877-FCDE-4DFE-AE34-4FD954BC41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ED220ED2-4E9B-43F8-A92F-6405BE7475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0244" name="Slide Number Placeholder 3">
            <a:extLst>
              <a:ext uri="{FF2B5EF4-FFF2-40B4-BE49-F238E27FC236}">
                <a16:creationId xmlns:a16="http://schemas.microsoft.com/office/drawing/2014/main" id="{24C1FD53-A692-4160-B161-1B06C2F94B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B725DB-51C4-4558-8F57-F808C233C698}" type="slidenum">
              <a:rPr lang="en-CA" altLang="en-US">
                <a:latin typeface="Arial" panose="020B0604020202020204" pitchFamily="34" charset="0"/>
              </a:rPr>
              <a:pPr>
                <a:spcBef>
                  <a:spcPct val="0"/>
                </a:spcBef>
              </a:pPr>
              <a:t>1</a:t>
            </a:fld>
            <a:endParaRPr lang="en-CA"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128983-14A2-4DE7-89DC-DA65F1AC9023}" type="slidenum">
              <a:rPr lang="en-CA" altLang="en-US" smtClean="0"/>
              <a:pPr/>
              <a:t>11</a:t>
            </a:fld>
            <a:endParaRPr lang="en-CA" altLang="en-US"/>
          </a:p>
        </p:txBody>
      </p:sp>
    </p:spTree>
    <p:extLst>
      <p:ext uri="{BB962C8B-B14F-4D97-AF65-F5344CB8AC3E}">
        <p14:creationId xmlns:p14="http://schemas.microsoft.com/office/powerpoint/2010/main" val="1772047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A3C59C8-A36A-478D-AD4E-DB0B479D4A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8A6D51B2-66C4-4B7F-BE44-F93C44B9A4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2532" name="Slide Number Placeholder 3">
            <a:extLst>
              <a:ext uri="{FF2B5EF4-FFF2-40B4-BE49-F238E27FC236}">
                <a16:creationId xmlns:a16="http://schemas.microsoft.com/office/drawing/2014/main" id="{11406867-3F75-4B60-BEC1-BB510ECC17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434403-4F0C-466A-96D2-816E622AE6EC}" type="slidenum">
              <a:rPr lang="en-CA" altLang="en-US">
                <a:latin typeface="Arial" panose="020B0604020202020204" pitchFamily="34" charset="0"/>
              </a:rPr>
              <a:pPr>
                <a:spcBef>
                  <a:spcPct val="0"/>
                </a:spcBef>
              </a:pPr>
              <a:t>12</a:t>
            </a:fld>
            <a:endParaRPr lang="en-CA"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36697BC3-658B-4A13-BF5A-BDCAD566A3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A6F829CE-3163-4DD7-BDCC-BD3C09B20B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4580" name="Slide Number Placeholder 3">
            <a:extLst>
              <a:ext uri="{FF2B5EF4-FFF2-40B4-BE49-F238E27FC236}">
                <a16:creationId xmlns:a16="http://schemas.microsoft.com/office/drawing/2014/main" id="{9CEE573A-CD36-4AB9-8CF6-9A4ADBE555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2BD74E-2B60-462D-BB04-2E9C59078A37}" type="slidenum">
              <a:rPr lang="en-CA" altLang="en-US">
                <a:latin typeface="Arial" panose="020B0604020202020204" pitchFamily="34" charset="0"/>
              </a:rPr>
              <a:pPr>
                <a:spcBef>
                  <a:spcPct val="0"/>
                </a:spcBef>
              </a:pPr>
              <a:t>13</a:t>
            </a:fld>
            <a:endParaRPr lang="en-CA"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3963B57-3959-4A0F-B50A-CC37BC27BD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F88FBC43-5E9C-4EE8-9362-E405E3B349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6628" name="Slide Number Placeholder 3">
            <a:extLst>
              <a:ext uri="{FF2B5EF4-FFF2-40B4-BE49-F238E27FC236}">
                <a16:creationId xmlns:a16="http://schemas.microsoft.com/office/drawing/2014/main" id="{D18971CA-C394-4D55-9D13-1EE44931B6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C88F5A-B818-493B-A90A-9BCA2D0AFA65}" type="slidenum">
              <a:rPr lang="en-CA" altLang="en-US">
                <a:latin typeface="Arial" panose="020B0604020202020204" pitchFamily="34" charset="0"/>
              </a:rPr>
              <a:pPr>
                <a:spcBef>
                  <a:spcPct val="0"/>
                </a:spcBef>
              </a:pPr>
              <a:t>14</a:t>
            </a:fld>
            <a:endParaRPr lang="en-CA"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B82E7CC-78C1-407E-9AAC-BABEFA4BC5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C1760665-13E0-46BA-84B5-4C6746C475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8676" name="Slide Number Placeholder 3">
            <a:extLst>
              <a:ext uri="{FF2B5EF4-FFF2-40B4-BE49-F238E27FC236}">
                <a16:creationId xmlns:a16="http://schemas.microsoft.com/office/drawing/2014/main" id="{239B7E63-41B1-405C-8944-07B3C6E945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3AC7E4-1E8A-416F-9AD3-9E9FD595B626}" type="slidenum">
              <a:rPr lang="en-CA" altLang="en-US">
                <a:latin typeface="Arial" panose="020B0604020202020204" pitchFamily="34" charset="0"/>
              </a:rPr>
              <a:pPr>
                <a:spcBef>
                  <a:spcPct val="0"/>
                </a:spcBef>
              </a:pPr>
              <a:t>15</a:t>
            </a:fld>
            <a:endParaRPr lang="en-CA"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F979AFC-3C1B-41DD-814C-7C74DDA840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D668C0DD-A9BB-4937-BD7B-8E83018582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0724" name="Slide Number Placeholder 3">
            <a:extLst>
              <a:ext uri="{FF2B5EF4-FFF2-40B4-BE49-F238E27FC236}">
                <a16:creationId xmlns:a16="http://schemas.microsoft.com/office/drawing/2014/main" id="{4CFB767E-F5E9-4F03-BFEA-A12BBBA558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B2D68E-C3DD-4774-82CC-16C55A91BEC4}" type="slidenum">
              <a:rPr lang="en-CA" altLang="en-US"/>
              <a:pPr/>
              <a:t>16</a:t>
            </a:fld>
            <a:endParaRPr lang="en-CA"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9558BE4-2885-47E7-A32D-9367CC93DA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92DCB47E-31B0-4619-AC97-9796284618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2772" name="Slide Number Placeholder 3">
            <a:extLst>
              <a:ext uri="{FF2B5EF4-FFF2-40B4-BE49-F238E27FC236}">
                <a16:creationId xmlns:a16="http://schemas.microsoft.com/office/drawing/2014/main" id="{4AC409C8-C7C4-40A8-913C-09FC5AA06F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2802EA-D575-44FD-A476-1B9593606B5A}" type="slidenum">
              <a:rPr lang="en-CA" altLang="en-US"/>
              <a:pPr/>
              <a:t>17</a:t>
            </a:fld>
            <a:endParaRPr lang="en-CA"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FB50BFE6-5595-41D9-9684-8BEF944196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4BDE3746-CE3E-4C86-AE20-9B879143C5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4820" name="Slide Number Placeholder 3">
            <a:extLst>
              <a:ext uri="{FF2B5EF4-FFF2-40B4-BE49-F238E27FC236}">
                <a16:creationId xmlns:a16="http://schemas.microsoft.com/office/drawing/2014/main" id="{99E38510-A6F9-4329-BE73-F577126A5F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BC2068-CB16-459F-A48D-A12F38E1E12A}" type="slidenum">
              <a:rPr lang="en-CA" altLang="en-US">
                <a:latin typeface="Arial" panose="020B0604020202020204" pitchFamily="34" charset="0"/>
              </a:rPr>
              <a:pPr>
                <a:spcBef>
                  <a:spcPct val="0"/>
                </a:spcBef>
              </a:pPr>
              <a:t>18</a:t>
            </a:fld>
            <a:endParaRPr lang="en-CA"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E39F05D-57E5-4E2C-8AAA-6158854A2A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A8DDEF80-493D-416D-A727-E137DA9A1B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6868" name="Slide Number Placeholder 3">
            <a:extLst>
              <a:ext uri="{FF2B5EF4-FFF2-40B4-BE49-F238E27FC236}">
                <a16:creationId xmlns:a16="http://schemas.microsoft.com/office/drawing/2014/main" id="{9A056159-5426-4679-8CBC-1744229BC0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07E600-69A5-4883-8507-52CD9FFC22BA}" type="slidenum">
              <a:rPr lang="en-CA" altLang="en-US">
                <a:latin typeface="Arial" panose="020B0604020202020204" pitchFamily="34" charset="0"/>
              </a:rPr>
              <a:pPr>
                <a:spcBef>
                  <a:spcPct val="0"/>
                </a:spcBef>
              </a:pPr>
              <a:t>19</a:t>
            </a:fld>
            <a:endParaRPr lang="en-CA"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B6A0436-7BCF-48E7-8436-58C4E244FD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FCB9E585-BFB1-41BA-8ABB-E62C72B464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38916" name="Slide Number Placeholder 3">
            <a:extLst>
              <a:ext uri="{FF2B5EF4-FFF2-40B4-BE49-F238E27FC236}">
                <a16:creationId xmlns:a16="http://schemas.microsoft.com/office/drawing/2014/main" id="{3B01DA8D-DEA2-4357-8BE8-EAA157069B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E1CD03-C222-4B42-9FF0-971CCAE2FCB1}" type="slidenum">
              <a:rPr lang="en-CA" altLang="en-US">
                <a:latin typeface="Arial" panose="020B0604020202020204" pitchFamily="34" charset="0"/>
              </a:rPr>
              <a:pPr>
                <a:spcBef>
                  <a:spcPct val="0"/>
                </a:spcBef>
              </a:pPr>
              <a:t>20</a:t>
            </a:fld>
            <a:endParaRPr lang="en-CA"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128983-14A2-4DE7-89DC-DA65F1AC9023}" type="slidenum">
              <a:rPr lang="en-CA" altLang="en-US" smtClean="0"/>
              <a:pPr/>
              <a:t>2</a:t>
            </a:fld>
            <a:endParaRPr lang="en-CA" altLang="en-US"/>
          </a:p>
        </p:txBody>
      </p:sp>
    </p:spTree>
    <p:extLst>
      <p:ext uri="{BB962C8B-B14F-4D97-AF65-F5344CB8AC3E}">
        <p14:creationId xmlns:p14="http://schemas.microsoft.com/office/powerpoint/2010/main" val="834677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6C228CE-EB30-49FF-93C5-41698378CF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C21E085F-A3C4-49FA-BCAD-2A96FC029E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0964" name="Slide Number Placeholder 3">
            <a:extLst>
              <a:ext uri="{FF2B5EF4-FFF2-40B4-BE49-F238E27FC236}">
                <a16:creationId xmlns:a16="http://schemas.microsoft.com/office/drawing/2014/main" id="{E0626D6D-B6EF-4183-8A88-585ED5F353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EE4698-61BF-4053-90A2-30A8E88F1584}" type="slidenum">
              <a:rPr lang="en-CA" altLang="en-US">
                <a:latin typeface="Arial" panose="020B0604020202020204" pitchFamily="34" charset="0"/>
              </a:rPr>
              <a:pPr>
                <a:spcBef>
                  <a:spcPct val="0"/>
                </a:spcBef>
              </a:pPr>
              <a:t>21</a:t>
            </a:fld>
            <a:endParaRPr lang="en-CA"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128983-14A2-4DE7-89DC-DA65F1AC9023}" type="slidenum">
              <a:rPr lang="en-CA" altLang="en-US" smtClean="0"/>
              <a:pPr/>
              <a:t>22</a:t>
            </a:fld>
            <a:endParaRPr lang="en-CA" altLang="en-US"/>
          </a:p>
        </p:txBody>
      </p:sp>
    </p:spTree>
    <p:extLst>
      <p:ext uri="{BB962C8B-B14F-4D97-AF65-F5344CB8AC3E}">
        <p14:creationId xmlns:p14="http://schemas.microsoft.com/office/powerpoint/2010/main" val="1720010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316ADB9-712A-4170-8989-AC0A32F7D4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E138835F-6E7C-43DA-B937-0AA4334921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3012" name="Slide Number Placeholder 3">
            <a:extLst>
              <a:ext uri="{FF2B5EF4-FFF2-40B4-BE49-F238E27FC236}">
                <a16:creationId xmlns:a16="http://schemas.microsoft.com/office/drawing/2014/main" id="{6C423343-1475-4C4D-A4E3-89CE53E630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A0B419-8220-4D5F-804F-701C4E9DFFCB}" type="slidenum">
              <a:rPr lang="en-CA" altLang="en-US"/>
              <a:pPr/>
              <a:t>23</a:t>
            </a:fld>
            <a:endParaRPr lang="en-CA"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5898006-984E-4791-93D3-E9DC6FCC43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52173F25-FB5D-4B53-977E-A2847E2805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5060" name="Slide Number Placeholder 3">
            <a:extLst>
              <a:ext uri="{FF2B5EF4-FFF2-40B4-BE49-F238E27FC236}">
                <a16:creationId xmlns:a16="http://schemas.microsoft.com/office/drawing/2014/main" id="{6B62E6DE-14F3-4D61-9B37-D9340444D9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AEDC20-F358-4678-948E-CE9DA4C95C4F}" type="slidenum">
              <a:rPr lang="en-CA" altLang="en-US">
                <a:latin typeface="Arial" panose="020B0604020202020204" pitchFamily="34" charset="0"/>
              </a:rPr>
              <a:pPr>
                <a:spcBef>
                  <a:spcPct val="0"/>
                </a:spcBef>
              </a:pPr>
              <a:t>24</a:t>
            </a:fld>
            <a:endParaRPr lang="en-CA"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128983-14A2-4DE7-89DC-DA65F1AC9023}" type="slidenum">
              <a:rPr lang="en-CA" altLang="en-US" smtClean="0"/>
              <a:pPr/>
              <a:t>25</a:t>
            </a:fld>
            <a:endParaRPr lang="en-CA" altLang="en-US"/>
          </a:p>
        </p:txBody>
      </p:sp>
    </p:spTree>
    <p:extLst>
      <p:ext uri="{BB962C8B-B14F-4D97-AF65-F5344CB8AC3E}">
        <p14:creationId xmlns:p14="http://schemas.microsoft.com/office/powerpoint/2010/main" val="3259280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C6442141-1093-449E-831A-7C64963364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FAEC5ED7-7268-4A0D-AC88-DDDA8729D5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7108" name="Slide Number Placeholder 3">
            <a:extLst>
              <a:ext uri="{FF2B5EF4-FFF2-40B4-BE49-F238E27FC236}">
                <a16:creationId xmlns:a16="http://schemas.microsoft.com/office/drawing/2014/main" id="{22272429-30FE-4453-A18E-5FDA7534CA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FC5697-9299-4141-99DD-6D05C29C4B18}" type="slidenum">
              <a:rPr lang="en-CA" altLang="en-US">
                <a:latin typeface="Arial" panose="020B0604020202020204" pitchFamily="34" charset="0"/>
              </a:rPr>
              <a:pPr>
                <a:spcBef>
                  <a:spcPct val="0"/>
                </a:spcBef>
              </a:pPr>
              <a:t>26</a:t>
            </a:fld>
            <a:endParaRPr lang="en-CA"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128983-14A2-4DE7-89DC-DA65F1AC9023}" type="slidenum">
              <a:rPr lang="en-CA" altLang="en-US" smtClean="0"/>
              <a:pPr/>
              <a:t>27</a:t>
            </a:fld>
            <a:endParaRPr lang="en-CA" altLang="en-US"/>
          </a:p>
        </p:txBody>
      </p:sp>
    </p:spTree>
    <p:extLst>
      <p:ext uri="{BB962C8B-B14F-4D97-AF65-F5344CB8AC3E}">
        <p14:creationId xmlns:p14="http://schemas.microsoft.com/office/powerpoint/2010/main" val="3824572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128983-14A2-4DE7-89DC-DA65F1AC9023}" type="slidenum">
              <a:rPr lang="en-CA" altLang="en-US" smtClean="0"/>
              <a:pPr/>
              <a:t>28</a:t>
            </a:fld>
            <a:endParaRPr lang="en-CA" altLang="en-US"/>
          </a:p>
        </p:txBody>
      </p:sp>
    </p:spTree>
    <p:extLst>
      <p:ext uri="{BB962C8B-B14F-4D97-AF65-F5344CB8AC3E}">
        <p14:creationId xmlns:p14="http://schemas.microsoft.com/office/powerpoint/2010/main" val="2424933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D2EBCB8D-3407-4E5A-9580-969DEF4DE6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A40B64B3-2A56-4571-BBF3-3FA9B5E625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9156" name="Slide Number Placeholder 3">
            <a:extLst>
              <a:ext uri="{FF2B5EF4-FFF2-40B4-BE49-F238E27FC236}">
                <a16:creationId xmlns:a16="http://schemas.microsoft.com/office/drawing/2014/main" id="{0ED8F60E-6274-4117-A781-7AFD930376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20280D-A017-4D73-ABDA-75D91D4C4A18}" type="slidenum">
              <a:rPr lang="en-CA" altLang="en-US">
                <a:latin typeface="Arial" panose="020B0604020202020204" pitchFamily="34" charset="0"/>
              </a:rPr>
              <a:pPr>
                <a:spcBef>
                  <a:spcPct val="0"/>
                </a:spcBef>
              </a:pPr>
              <a:t>29</a:t>
            </a:fld>
            <a:endParaRPr lang="en-CA"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BA32944-2BA5-4A7F-A141-688B65181B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0AA4C644-6852-4238-970C-803687AF59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51204" name="Slide Number Placeholder 3">
            <a:extLst>
              <a:ext uri="{FF2B5EF4-FFF2-40B4-BE49-F238E27FC236}">
                <a16:creationId xmlns:a16="http://schemas.microsoft.com/office/drawing/2014/main" id="{1818FCE6-886C-498F-88E5-C4703F9EC1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F2614E-7335-4F63-9E70-6D5B48FF4D3E}" type="slidenum">
              <a:rPr lang="en-CA" altLang="en-US">
                <a:latin typeface="Arial" panose="020B0604020202020204" pitchFamily="34" charset="0"/>
              </a:rPr>
              <a:pPr>
                <a:spcBef>
                  <a:spcPct val="0"/>
                </a:spcBef>
              </a:pPr>
              <a:t>30</a:t>
            </a:fld>
            <a:endParaRPr lang="en-CA"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128983-14A2-4DE7-89DC-DA65F1AC9023}" type="slidenum">
              <a:rPr lang="en-CA" altLang="en-US" smtClean="0"/>
              <a:pPr/>
              <a:t>3</a:t>
            </a:fld>
            <a:endParaRPr lang="en-CA" altLang="en-US"/>
          </a:p>
        </p:txBody>
      </p:sp>
    </p:spTree>
    <p:extLst>
      <p:ext uri="{BB962C8B-B14F-4D97-AF65-F5344CB8AC3E}">
        <p14:creationId xmlns:p14="http://schemas.microsoft.com/office/powerpoint/2010/main" val="3556211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DB303F6-B171-4ABA-9CB6-F702562A4A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F7110AB9-8EE1-4B25-8E4D-0DC884B23D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3252" name="Slide Number Placeholder 3">
            <a:extLst>
              <a:ext uri="{FF2B5EF4-FFF2-40B4-BE49-F238E27FC236}">
                <a16:creationId xmlns:a16="http://schemas.microsoft.com/office/drawing/2014/main" id="{2275C2AC-0188-4E9F-B500-EA2C4316DF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DA7DB6-251D-4BA0-9E09-949B5505ADDE}" type="slidenum">
              <a:rPr lang="en-CA" altLang="en-US"/>
              <a:pPr/>
              <a:t>31</a:t>
            </a:fld>
            <a:endParaRPr lang="en-CA"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155DF52E-9117-481D-9A6D-69877E778B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40A7DEC6-7407-46E6-863B-6058A0B650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5300" name="Slide Number Placeholder 3">
            <a:extLst>
              <a:ext uri="{FF2B5EF4-FFF2-40B4-BE49-F238E27FC236}">
                <a16:creationId xmlns:a16="http://schemas.microsoft.com/office/drawing/2014/main" id="{A6BA411C-4C69-4F78-80D8-E494DA3946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7FC37D-3109-4792-80BA-2EF8454E3B52}" type="slidenum">
              <a:rPr lang="en-CA" altLang="en-US"/>
              <a:pPr/>
              <a:t>32</a:t>
            </a:fld>
            <a:endParaRPr lang="en-CA"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128983-14A2-4DE7-89DC-DA65F1AC9023}" type="slidenum">
              <a:rPr lang="en-CA" altLang="en-US" smtClean="0"/>
              <a:pPr/>
              <a:t>33</a:t>
            </a:fld>
            <a:endParaRPr lang="en-CA" altLang="en-US"/>
          </a:p>
        </p:txBody>
      </p:sp>
    </p:spTree>
    <p:extLst>
      <p:ext uri="{BB962C8B-B14F-4D97-AF65-F5344CB8AC3E}">
        <p14:creationId xmlns:p14="http://schemas.microsoft.com/office/powerpoint/2010/main" val="3805359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AB693AE6-8BC4-40B2-B014-0A6024749C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7C288925-7230-4051-B771-3AC2137284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58372" name="Slide Number Placeholder 3">
            <a:extLst>
              <a:ext uri="{FF2B5EF4-FFF2-40B4-BE49-F238E27FC236}">
                <a16:creationId xmlns:a16="http://schemas.microsoft.com/office/drawing/2014/main" id="{15AFC086-4DCF-4149-9A4B-FAA43F53DB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208C6D-B96F-4369-B279-0718E86A512D}" type="slidenum">
              <a:rPr lang="en-CA" altLang="en-US">
                <a:latin typeface="Arial" panose="020B0604020202020204" pitchFamily="34" charset="0"/>
              </a:rPr>
              <a:pPr>
                <a:spcBef>
                  <a:spcPct val="0"/>
                </a:spcBef>
              </a:pPr>
              <a:t>35</a:t>
            </a:fld>
            <a:endParaRPr lang="en-CA"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C2082ACE-6D55-401D-9C51-B525736AE2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A9C78D86-7354-4E99-AA7E-C80CDDE39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60420" name="Slide Number Placeholder 3">
            <a:extLst>
              <a:ext uri="{FF2B5EF4-FFF2-40B4-BE49-F238E27FC236}">
                <a16:creationId xmlns:a16="http://schemas.microsoft.com/office/drawing/2014/main" id="{EF05C732-EB7C-4952-96A0-2F0E21DD8C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5C6196-9D32-4769-AA27-2E766CEB6671}" type="slidenum">
              <a:rPr lang="en-CA" altLang="en-US">
                <a:latin typeface="Arial" panose="020B0604020202020204" pitchFamily="34" charset="0"/>
              </a:rPr>
              <a:pPr>
                <a:spcBef>
                  <a:spcPct val="0"/>
                </a:spcBef>
              </a:pPr>
              <a:t>36</a:t>
            </a:fld>
            <a:endParaRPr lang="en-CA"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128983-14A2-4DE7-89DC-DA65F1AC9023}" type="slidenum">
              <a:rPr lang="en-CA" altLang="en-US" smtClean="0"/>
              <a:pPr/>
              <a:t>4</a:t>
            </a:fld>
            <a:endParaRPr lang="en-CA" altLang="en-US"/>
          </a:p>
        </p:txBody>
      </p:sp>
    </p:spTree>
    <p:extLst>
      <p:ext uri="{BB962C8B-B14F-4D97-AF65-F5344CB8AC3E}">
        <p14:creationId xmlns:p14="http://schemas.microsoft.com/office/powerpoint/2010/main" val="1238241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360DB85-ED32-4CEB-8ED2-27013318D1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E1FDFEF7-D1A7-4C29-AF3F-2F5CA599B9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4340" name="Slide Number Placeholder 3">
            <a:extLst>
              <a:ext uri="{FF2B5EF4-FFF2-40B4-BE49-F238E27FC236}">
                <a16:creationId xmlns:a16="http://schemas.microsoft.com/office/drawing/2014/main" id="{1752C14E-C92C-4F1F-956F-A229C4410F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0A06FF-4CAC-40C2-A2F0-518BF51BC12E}" type="slidenum">
              <a:rPr lang="en-CA" altLang="en-US"/>
              <a:pPr/>
              <a:t>5</a:t>
            </a:fld>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F9D23D9-F1C2-4963-A3DF-716BD3418C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BE92E078-9A6E-4230-8F22-87F50AB2BA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6388" name="Slide Number Placeholder 3">
            <a:extLst>
              <a:ext uri="{FF2B5EF4-FFF2-40B4-BE49-F238E27FC236}">
                <a16:creationId xmlns:a16="http://schemas.microsoft.com/office/drawing/2014/main" id="{948793F0-5257-4155-9729-84FE144C41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1C0A57-5A22-4E15-95CE-63BCE6379323}" type="slidenum">
              <a:rPr lang="en-CA" altLang="en-US">
                <a:latin typeface="Arial" panose="020B0604020202020204" pitchFamily="34" charset="0"/>
              </a:rPr>
              <a:pPr>
                <a:spcBef>
                  <a:spcPct val="0"/>
                </a:spcBef>
              </a:pPr>
              <a:t>6</a:t>
            </a:fld>
            <a:endParaRPr lang="en-CA"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E8EB90B-751A-4B2E-A36B-8E40920EA8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E47C06D0-E503-4D08-AD2B-F51EFCCB33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8436" name="Slide Number Placeholder 3">
            <a:extLst>
              <a:ext uri="{FF2B5EF4-FFF2-40B4-BE49-F238E27FC236}">
                <a16:creationId xmlns:a16="http://schemas.microsoft.com/office/drawing/2014/main" id="{1B51FE0A-E6E6-4AB7-9198-A5F589F107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AFE173-B6A0-4730-8207-105E7A9ACB3C}" type="slidenum">
              <a:rPr lang="en-CA" altLang="en-US">
                <a:latin typeface="Arial" panose="020B0604020202020204" pitchFamily="34" charset="0"/>
              </a:rPr>
              <a:pPr>
                <a:spcBef>
                  <a:spcPct val="0"/>
                </a:spcBef>
              </a:pPr>
              <a:t>7</a:t>
            </a:fld>
            <a:endParaRPr lang="en-CA"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128983-14A2-4DE7-89DC-DA65F1AC9023}" type="slidenum">
              <a:rPr lang="en-CA" altLang="en-US" smtClean="0"/>
              <a:pPr/>
              <a:t>8</a:t>
            </a:fld>
            <a:endParaRPr lang="en-CA" altLang="en-US"/>
          </a:p>
        </p:txBody>
      </p:sp>
    </p:spTree>
    <p:extLst>
      <p:ext uri="{BB962C8B-B14F-4D97-AF65-F5344CB8AC3E}">
        <p14:creationId xmlns:p14="http://schemas.microsoft.com/office/powerpoint/2010/main" val="823088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128983-14A2-4DE7-89DC-DA65F1AC9023}" type="slidenum">
              <a:rPr lang="en-CA" altLang="en-US" smtClean="0"/>
              <a:pPr/>
              <a:t>10</a:t>
            </a:fld>
            <a:endParaRPr lang="en-CA" altLang="en-US"/>
          </a:p>
        </p:txBody>
      </p:sp>
    </p:spTree>
    <p:extLst>
      <p:ext uri="{BB962C8B-B14F-4D97-AF65-F5344CB8AC3E}">
        <p14:creationId xmlns:p14="http://schemas.microsoft.com/office/powerpoint/2010/main" val="3237239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3E440-5142-44B6-9E9D-5DA595ADE0A1}"/>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B5857477-A924-4D0F-A1C3-75827CA08527}"/>
              </a:ext>
            </a:extLst>
          </p:cNvPr>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4741A74-29F3-43B8-9728-EBD64D432297}"/>
              </a:ext>
            </a:extLst>
          </p:cNvPr>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3071D704-3CA9-4B9D-AE97-022D9DBE8A03}"/>
              </a:ext>
            </a:extLst>
          </p:cNvPr>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9">
            <a:extLst>
              <a:ext uri="{FF2B5EF4-FFF2-40B4-BE49-F238E27FC236}">
                <a16:creationId xmlns:a16="http://schemas.microsoft.com/office/drawing/2014/main" id="{DD927150-219E-4E20-AFF6-99D940C2DF6C}"/>
              </a:ext>
            </a:extLst>
          </p:cNvPr>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7AF82C04-4CCD-4837-A9A7-332D08E2A59D}"/>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80BBBF2C-061C-4D55-AC9D-58FDF6B6F414}"/>
              </a:ext>
            </a:extLst>
          </p:cNvPr>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Straight Connector 12">
            <a:extLst>
              <a:ext uri="{FF2B5EF4-FFF2-40B4-BE49-F238E27FC236}">
                <a16:creationId xmlns:a16="http://schemas.microsoft.com/office/drawing/2014/main" id="{8A97A33C-E9F8-40F5-8E97-936D00C2F9E4}"/>
              </a:ext>
            </a:extLst>
          </p:cNvPr>
          <p:cNvSpPr>
            <a:spLocks noChangeShapeType="1"/>
          </p:cNvSpPr>
          <p:nvPr/>
        </p:nvSpPr>
        <p:spPr bwMode="auto">
          <a:xfrm>
            <a:off x="230346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Straight Connector 13">
            <a:extLst>
              <a:ext uri="{FF2B5EF4-FFF2-40B4-BE49-F238E27FC236}">
                <a16:creationId xmlns:a16="http://schemas.microsoft.com/office/drawing/2014/main" id="{97BC4D02-204F-4B96-B0C5-FF4A4CA3E741}"/>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5" name="Straight Connector 14">
            <a:extLst>
              <a:ext uri="{FF2B5EF4-FFF2-40B4-BE49-F238E27FC236}">
                <a16:creationId xmlns:a16="http://schemas.microsoft.com/office/drawing/2014/main" id="{C54F8F4E-85A3-4762-B109-BC42F0EF2AC0}"/>
              </a:ext>
            </a:extLst>
          </p:cNvPr>
          <p:cNvSpPr>
            <a:spLocks noChangeShapeType="1"/>
          </p:cNvSpPr>
          <p:nvPr/>
        </p:nvSpPr>
        <p:spPr bwMode="auto">
          <a:xfrm>
            <a:off x="1215231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6" name="Rectangle 15">
            <a:extLst>
              <a:ext uri="{FF2B5EF4-FFF2-40B4-BE49-F238E27FC236}">
                <a16:creationId xmlns:a16="http://schemas.microsoft.com/office/drawing/2014/main" id="{5B0D1DED-A08E-4755-9CE1-251274A871C9}"/>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67035775-A535-4B45-A85C-0BEC8270CFC2}"/>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E2AC4184-3E4E-46C8-93AF-A40C1A2DF4BF}"/>
              </a:ext>
            </a:extLst>
          </p:cNvPr>
          <p:cNvSpPr/>
          <p:nvPr/>
        </p:nvSpPr>
        <p:spPr bwMode="auto">
          <a:xfrm>
            <a:off x="1746250" y="4867275"/>
            <a:ext cx="85566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FFAA8DC1-838D-4E6C-8C88-A88AA652FB31}"/>
              </a:ext>
            </a:extLst>
          </p:cNvPr>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a:extLst>
              <a:ext uri="{FF2B5EF4-FFF2-40B4-BE49-F238E27FC236}">
                <a16:creationId xmlns:a16="http://schemas.microsoft.com/office/drawing/2014/main" id="{47C91C7B-94B6-477C-B611-BE849B56E263}"/>
              </a:ext>
            </a:extLst>
          </p:cNvPr>
          <p:cNvSpPr/>
          <p:nvPr/>
        </p:nvSpPr>
        <p:spPr bwMode="auto">
          <a:xfrm>
            <a:off x="2217738" y="5788025"/>
            <a:ext cx="366712"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a:extLst>
              <a:ext uri="{FF2B5EF4-FFF2-40B4-BE49-F238E27FC236}">
                <a16:creationId xmlns:a16="http://schemas.microsoft.com/office/drawing/2014/main" id="{9BBFFB13-C8CB-4D41-9963-80A436845826}"/>
              </a:ext>
            </a:extLst>
          </p:cNvPr>
          <p:cNvSpPr/>
          <p:nvPr/>
        </p:nvSpPr>
        <p:spPr>
          <a:xfrm>
            <a:off x="2540000" y="4495800"/>
            <a:ext cx="48736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6A0C1169-083F-46FE-9917-DD220E919CBF}"/>
              </a:ext>
            </a:extLst>
          </p:cNvPr>
          <p:cNvSpPr>
            <a:spLocks noGrp="1"/>
          </p:cNvSpPr>
          <p:nvPr>
            <p:ph type="dt" sz="half" idx="10"/>
          </p:nvPr>
        </p:nvSpPr>
        <p:spPr bwMode="auto">
          <a:xfrm rot="5400000">
            <a:off x="10733088" y="1111250"/>
            <a:ext cx="2286000" cy="508000"/>
          </a:xfrm>
        </p:spPr>
        <p:txBody>
          <a:bodyPr/>
          <a:lstStyle>
            <a:lvl1pPr>
              <a:defRPr/>
            </a:lvl1pPr>
          </a:lstStyle>
          <a:p>
            <a:pPr>
              <a:defRPr/>
            </a:pPr>
            <a:fld id="{A371459D-16B6-4645-9E9F-83285E9557CA}" type="datetimeFigureOut">
              <a:rPr lang="en-CA"/>
              <a:pPr>
                <a:defRPr/>
              </a:pPr>
              <a:t>2025-10-08</a:t>
            </a:fld>
            <a:endParaRPr lang="en-CA"/>
          </a:p>
        </p:txBody>
      </p:sp>
      <p:sp>
        <p:nvSpPr>
          <p:cNvPr id="23" name="Footer Placeholder 16">
            <a:extLst>
              <a:ext uri="{FF2B5EF4-FFF2-40B4-BE49-F238E27FC236}">
                <a16:creationId xmlns:a16="http://schemas.microsoft.com/office/drawing/2014/main" id="{5954F487-E4B1-4803-9CC6-3B6B384D0D21}"/>
              </a:ext>
            </a:extLst>
          </p:cNvPr>
          <p:cNvSpPr>
            <a:spLocks noGrp="1"/>
          </p:cNvSpPr>
          <p:nvPr>
            <p:ph type="ftr" sz="quarter" idx="11"/>
          </p:nvPr>
        </p:nvSpPr>
        <p:spPr bwMode="auto">
          <a:xfrm rot="5400000">
            <a:off x="10045701" y="4117975"/>
            <a:ext cx="3657600" cy="511175"/>
          </a:xfrm>
        </p:spPr>
        <p:txBody>
          <a:bodyPr/>
          <a:lstStyle>
            <a:lvl1pPr>
              <a:defRPr/>
            </a:lvl1pPr>
          </a:lstStyle>
          <a:p>
            <a:pPr>
              <a:defRPr/>
            </a:pPr>
            <a:endParaRPr lang="en-CA"/>
          </a:p>
        </p:txBody>
      </p:sp>
      <p:sp>
        <p:nvSpPr>
          <p:cNvPr id="24" name="Slide Number Placeholder 28">
            <a:extLst>
              <a:ext uri="{FF2B5EF4-FFF2-40B4-BE49-F238E27FC236}">
                <a16:creationId xmlns:a16="http://schemas.microsoft.com/office/drawing/2014/main" id="{7FED5CD8-CA4F-42AC-86A2-580F0EED7B92}"/>
              </a:ext>
            </a:extLst>
          </p:cNvPr>
          <p:cNvSpPr>
            <a:spLocks noGrp="1"/>
          </p:cNvSpPr>
          <p:nvPr>
            <p:ph type="sldNum" sz="quarter" idx="12"/>
          </p:nvPr>
        </p:nvSpPr>
        <p:spPr bwMode="auto">
          <a:xfrm>
            <a:off x="1766888" y="4929188"/>
            <a:ext cx="812800" cy="517525"/>
          </a:xfrm>
        </p:spPr>
        <p:txBody>
          <a:bodyPr/>
          <a:lstStyle>
            <a:lvl1pPr>
              <a:defRPr/>
            </a:lvl1pPr>
          </a:lstStyle>
          <a:p>
            <a:fld id="{0FC186FF-75B4-4810-B728-C0FB035C104A}" type="slidenum">
              <a:rPr lang="en-CA" altLang="en-US"/>
              <a:pPr/>
              <a:t>‹#›</a:t>
            </a:fld>
            <a:endParaRPr lang="en-CA" altLang="en-US"/>
          </a:p>
        </p:txBody>
      </p:sp>
    </p:spTree>
    <p:extLst>
      <p:ext uri="{BB962C8B-B14F-4D97-AF65-F5344CB8AC3E}">
        <p14:creationId xmlns:p14="http://schemas.microsoft.com/office/powerpoint/2010/main" val="27123333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64AF232-9F14-42DA-AF6E-7E4D84041BD6}"/>
              </a:ext>
            </a:extLst>
          </p:cNvPr>
          <p:cNvSpPr>
            <a:spLocks noGrp="1"/>
          </p:cNvSpPr>
          <p:nvPr>
            <p:ph type="dt" sz="half" idx="10"/>
          </p:nvPr>
        </p:nvSpPr>
        <p:spPr/>
        <p:txBody>
          <a:bodyPr/>
          <a:lstStyle>
            <a:lvl1pPr>
              <a:defRPr/>
            </a:lvl1pPr>
          </a:lstStyle>
          <a:p>
            <a:pPr>
              <a:defRPr/>
            </a:pPr>
            <a:fld id="{6DF59181-5815-4BE1-B4D1-0892C9D0ACFD}" type="datetimeFigureOut">
              <a:rPr lang="en-CA"/>
              <a:pPr>
                <a:defRPr/>
              </a:pPr>
              <a:t>2025-10-08</a:t>
            </a:fld>
            <a:endParaRPr lang="en-CA"/>
          </a:p>
        </p:txBody>
      </p:sp>
      <p:sp>
        <p:nvSpPr>
          <p:cNvPr id="5" name="Footer Placeholder 2">
            <a:extLst>
              <a:ext uri="{FF2B5EF4-FFF2-40B4-BE49-F238E27FC236}">
                <a16:creationId xmlns:a16="http://schemas.microsoft.com/office/drawing/2014/main" id="{FB0978EC-C8C1-456B-80AA-6CC1C3EF14CB}"/>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C0E59196-5BC8-4CD7-962C-4E822231F98B}"/>
              </a:ext>
            </a:extLst>
          </p:cNvPr>
          <p:cNvSpPr>
            <a:spLocks noGrp="1"/>
          </p:cNvSpPr>
          <p:nvPr>
            <p:ph type="sldNum" sz="quarter" idx="12"/>
          </p:nvPr>
        </p:nvSpPr>
        <p:spPr/>
        <p:txBody>
          <a:bodyPr/>
          <a:lstStyle>
            <a:lvl1pPr>
              <a:defRPr/>
            </a:lvl1pPr>
          </a:lstStyle>
          <a:p>
            <a:fld id="{C0E72FA3-65FE-4979-BBFD-4B27EB1A1C72}" type="slidenum">
              <a:rPr lang="en-CA" altLang="en-US"/>
              <a:pPr/>
              <a:t>‹#›</a:t>
            </a:fld>
            <a:endParaRPr lang="en-CA" altLang="en-US"/>
          </a:p>
        </p:txBody>
      </p:sp>
    </p:spTree>
    <p:extLst>
      <p:ext uri="{BB962C8B-B14F-4D97-AF65-F5344CB8AC3E}">
        <p14:creationId xmlns:p14="http://schemas.microsoft.com/office/powerpoint/2010/main" val="4064133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E11251F-BE4A-4D66-A836-A5E92395C14C}"/>
              </a:ext>
            </a:extLst>
          </p:cNvPr>
          <p:cNvSpPr>
            <a:spLocks noGrp="1"/>
          </p:cNvSpPr>
          <p:nvPr>
            <p:ph type="dt" sz="half" idx="10"/>
          </p:nvPr>
        </p:nvSpPr>
        <p:spPr/>
        <p:txBody>
          <a:bodyPr/>
          <a:lstStyle>
            <a:lvl1pPr>
              <a:defRPr/>
            </a:lvl1pPr>
          </a:lstStyle>
          <a:p>
            <a:pPr>
              <a:defRPr/>
            </a:pPr>
            <a:fld id="{450F89B5-23AF-4D8F-B73D-786E03456800}" type="datetimeFigureOut">
              <a:rPr lang="en-CA"/>
              <a:pPr>
                <a:defRPr/>
              </a:pPr>
              <a:t>2025-10-08</a:t>
            </a:fld>
            <a:endParaRPr lang="en-CA"/>
          </a:p>
        </p:txBody>
      </p:sp>
      <p:sp>
        <p:nvSpPr>
          <p:cNvPr id="5" name="Footer Placeholder 2">
            <a:extLst>
              <a:ext uri="{FF2B5EF4-FFF2-40B4-BE49-F238E27FC236}">
                <a16:creationId xmlns:a16="http://schemas.microsoft.com/office/drawing/2014/main" id="{C8F166D9-A39E-43CF-A92D-A79E870741C0}"/>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8C064659-375F-4404-9D25-59B6BAE1D6C5}"/>
              </a:ext>
            </a:extLst>
          </p:cNvPr>
          <p:cNvSpPr>
            <a:spLocks noGrp="1"/>
          </p:cNvSpPr>
          <p:nvPr>
            <p:ph type="sldNum" sz="quarter" idx="12"/>
          </p:nvPr>
        </p:nvSpPr>
        <p:spPr/>
        <p:txBody>
          <a:bodyPr/>
          <a:lstStyle>
            <a:lvl1pPr>
              <a:defRPr/>
            </a:lvl1pPr>
          </a:lstStyle>
          <a:p>
            <a:fld id="{DD5ED090-3559-4176-B1DF-A62D5A641B8F}" type="slidenum">
              <a:rPr lang="en-CA" altLang="en-US"/>
              <a:pPr/>
              <a:t>‹#›</a:t>
            </a:fld>
            <a:endParaRPr lang="en-CA" altLang="en-US"/>
          </a:p>
        </p:txBody>
      </p:sp>
    </p:spTree>
    <p:extLst>
      <p:ext uri="{BB962C8B-B14F-4D97-AF65-F5344CB8AC3E}">
        <p14:creationId xmlns:p14="http://schemas.microsoft.com/office/powerpoint/2010/main" val="3357064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F3FB9298-452C-44E2-A489-6CFDFEF5D545}"/>
              </a:ext>
            </a:extLst>
          </p:cNvPr>
          <p:cNvSpPr>
            <a:spLocks noGrp="1"/>
          </p:cNvSpPr>
          <p:nvPr>
            <p:ph type="dt" sz="half" idx="10"/>
          </p:nvPr>
        </p:nvSpPr>
        <p:spPr/>
        <p:txBody>
          <a:bodyPr rtlCol="0"/>
          <a:lstStyle>
            <a:lvl1pPr>
              <a:defRPr/>
            </a:lvl1pPr>
          </a:lstStyle>
          <a:p>
            <a:pPr>
              <a:defRPr/>
            </a:pPr>
            <a:fld id="{BDB56DB1-4106-426A-9E37-3B5D9E09FA50}" type="datetimeFigureOut">
              <a:rPr lang="en-CA"/>
              <a:pPr>
                <a:defRPr/>
              </a:pPr>
              <a:t>2025-10-08</a:t>
            </a:fld>
            <a:endParaRPr lang="en-CA"/>
          </a:p>
        </p:txBody>
      </p:sp>
      <p:sp>
        <p:nvSpPr>
          <p:cNvPr id="5" name="Slide Number Placeholder 8">
            <a:extLst>
              <a:ext uri="{FF2B5EF4-FFF2-40B4-BE49-F238E27FC236}">
                <a16:creationId xmlns:a16="http://schemas.microsoft.com/office/drawing/2014/main" id="{A249EB10-692C-4C68-ADDD-F9999B926435}"/>
              </a:ext>
            </a:extLst>
          </p:cNvPr>
          <p:cNvSpPr>
            <a:spLocks noGrp="1"/>
          </p:cNvSpPr>
          <p:nvPr>
            <p:ph type="sldNum" sz="quarter" idx="11"/>
          </p:nvPr>
        </p:nvSpPr>
        <p:spPr/>
        <p:txBody>
          <a:bodyPr/>
          <a:lstStyle>
            <a:lvl1pPr>
              <a:defRPr/>
            </a:lvl1pPr>
          </a:lstStyle>
          <a:p>
            <a:fld id="{9415AE8C-AB4C-4C79-AB4A-2C2CD020366D}" type="slidenum">
              <a:rPr lang="en-CA" altLang="en-US"/>
              <a:pPr/>
              <a:t>‹#›</a:t>
            </a:fld>
            <a:endParaRPr lang="en-CA" altLang="en-US"/>
          </a:p>
        </p:txBody>
      </p:sp>
      <p:sp>
        <p:nvSpPr>
          <p:cNvPr id="6" name="Footer Placeholder 9">
            <a:extLst>
              <a:ext uri="{FF2B5EF4-FFF2-40B4-BE49-F238E27FC236}">
                <a16:creationId xmlns:a16="http://schemas.microsoft.com/office/drawing/2014/main" id="{E122F1B8-C46D-423C-B156-7DAAB3788664}"/>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54203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EC9C11-5F53-4D9B-AED6-373A26B67468}"/>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977C8E15-658A-4020-B7C7-3349612C6032}"/>
              </a:ext>
            </a:extLst>
          </p:cNvPr>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26F1C107-3AFD-496D-8868-116CC9758E9C}"/>
              </a:ext>
            </a:extLst>
          </p:cNvPr>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114080FF-DF66-4967-977D-F455E2C9A9B4}"/>
              </a:ext>
            </a:extLst>
          </p:cNvPr>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5ADA71AA-DFA5-4C8E-9235-8ACF76372878}"/>
              </a:ext>
            </a:extLst>
          </p:cNvPr>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Straight Connector 8">
            <a:extLst>
              <a:ext uri="{FF2B5EF4-FFF2-40B4-BE49-F238E27FC236}">
                <a16:creationId xmlns:a16="http://schemas.microsoft.com/office/drawing/2014/main" id="{C5574F90-C867-4559-9A21-0B01FD3D6F72}"/>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39ADF21F-6888-4F88-B58C-BE24010DC21B}"/>
              </a:ext>
            </a:extLst>
          </p:cNvPr>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0D1C1457-A3EA-4C84-837D-B1593B8ADB42}"/>
              </a:ext>
            </a:extLst>
          </p:cNvPr>
          <p:cNvSpPr>
            <a:spLocks noChangeShapeType="1"/>
          </p:cNvSpPr>
          <p:nvPr/>
        </p:nvSpPr>
        <p:spPr bwMode="auto">
          <a:xfrm>
            <a:off x="230346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8B9D1324-C77E-49B9-A008-5AEC4E2DBCC0}"/>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ctangle 12">
            <a:extLst>
              <a:ext uri="{FF2B5EF4-FFF2-40B4-BE49-F238E27FC236}">
                <a16:creationId xmlns:a16="http://schemas.microsoft.com/office/drawing/2014/main" id="{D3E07058-5E9B-48AA-B7E5-FBBB73435A88}"/>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21F4EF9B-7235-4C8F-9C39-C94CF9370650}"/>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DA280F23-7F18-4C61-A4D5-EC33EE47285C}"/>
              </a:ext>
            </a:extLst>
          </p:cNvPr>
          <p:cNvSpPr/>
          <p:nvPr/>
        </p:nvSpPr>
        <p:spPr bwMode="auto">
          <a:xfrm>
            <a:off x="1765300" y="4867275"/>
            <a:ext cx="8572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BC69C1B4-3986-4152-B141-BB5435989243}"/>
              </a:ext>
            </a:extLst>
          </p:cNvPr>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BF4ABAD4-1D0B-4777-9551-E081CAB21A1B}"/>
              </a:ext>
            </a:extLst>
          </p:cNvPr>
          <p:cNvSpPr/>
          <p:nvPr/>
        </p:nvSpPr>
        <p:spPr bwMode="auto">
          <a:xfrm>
            <a:off x="2217738" y="5791200"/>
            <a:ext cx="366712"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172B5850-D90C-4FAC-893D-44AF91F931B6}"/>
              </a:ext>
            </a:extLst>
          </p:cNvPr>
          <p:cNvSpPr/>
          <p:nvPr/>
        </p:nvSpPr>
        <p:spPr bwMode="auto">
          <a:xfrm>
            <a:off x="2506663" y="4479925"/>
            <a:ext cx="48577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75CE2C03-64AE-4411-A9F8-98A2D25B65F1}"/>
              </a:ext>
            </a:extLst>
          </p:cNvPr>
          <p:cNvSpPr>
            <a:spLocks noChangeShapeType="1"/>
          </p:cNvSpPr>
          <p:nvPr/>
        </p:nvSpPr>
        <p:spPr bwMode="auto">
          <a:xfrm>
            <a:off x="1213008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4DA941B1-8BDC-489D-B62E-0B286A22DB48}"/>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E0FD0F17-4A10-4F4E-BABD-A840CFFE75EB}" type="datetimeFigureOut">
              <a:rPr lang="en-CA"/>
              <a:pPr>
                <a:defRPr/>
              </a:pPr>
              <a:t>2025-10-08</a:t>
            </a:fld>
            <a:endParaRPr lang="en-CA"/>
          </a:p>
        </p:txBody>
      </p:sp>
      <p:sp>
        <p:nvSpPr>
          <p:cNvPr id="21" name="Footer Placeholder 4">
            <a:extLst>
              <a:ext uri="{FF2B5EF4-FFF2-40B4-BE49-F238E27FC236}">
                <a16:creationId xmlns:a16="http://schemas.microsoft.com/office/drawing/2014/main" id="{3890645C-AC99-4825-8983-C180CA1FCEAC}"/>
              </a:ext>
            </a:extLst>
          </p:cNvPr>
          <p:cNvSpPr>
            <a:spLocks noGrp="1"/>
          </p:cNvSpPr>
          <p:nvPr>
            <p:ph type="ftr" sz="quarter" idx="11"/>
          </p:nvPr>
        </p:nvSpPr>
        <p:spPr bwMode="auto">
          <a:xfrm rot="5400000">
            <a:off x="10045701" y="4114800"/>
            <a:ext cx="3657600" cy="511175"/>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247584D1-FCC5-4D8B-915C-65895FB9E68A}"/>
              </a:ext>
            </a:extLst>
          </p:cNvPr>
          <p:cNvSpPr>
            <a:spLocks noGrp="1"/>
          </p:cNvSpPr>
          <p:nvPr>
            <p:ph type="sldNum" sz="quarter" idx="12"/>
          </p:nvPr>
        </p:nvSpPr>
        <p:spPr bwMode="auto">
          <a:xfrm>
            <a:off x="1785938" y="4929188"/>
            <a:ext cx="812800" cy="517525"/>
          </a:xfrm>
        </p:spPr>
        <p:txBody>
          <a:bodyPr/>
          <a:lstStyle>
            <a:lvl1pPr>
              <a:defRPr/>
            </a:lvl1pPr>
          </a:lstStyle>
          <a:p>
            <a:fld id="{3D59A938-8A89-4935-BB2B-9F63AEACA461}" type="slidenum">
              <a:rPr lang="en-CA" altLang="en-US"/>
              <a:pPr/>
              <a:t>‹#›</a:t>
            </a:fld>
            <a:endParaRPr lang="en-CA" altLang="en-US"/>
          </a:p>
        </p:txBody>
      </p:sp>
    </p:spTree>
    <p:extLst>
      <p:ext uri="{BB962C8B-B14F-4D97-AF65-F5344CB8AC3E}">
        <p14:creationId xmlns:p14="http://schemas.microsoft.com/office/powerpoint/2010/main" val="53567305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303DBF49-C543-4AD1-989A-266FA3E9DA1F}"/>
              </a:ext>
            </a:extLst>
          </p:cNvPr>
          <p:cNvSpPr>
            <a:spLocks noGrp="1"/>
          </p:cNvSpPr>
          <p:nvPr>
            <p:ph type="dt" sz="half" idx="10"/>
          </p:nvPr>
        </p:nvSpPr>
        <p:spPr/>
        <p:txBody>
          <a:bodyPr/>
          <a:lstStyle>
            <a:lvl1pPr>
              <a:defRPr/>
            </a:lvl1pPr>
          </a:lstStyle>
          <a:p>
            <a:pPr>
              <a:defRPr/>
            </a:pPr>
            <a:fld id="{D4B18D2C-31B5-42B4-A596-F184B0B93D27}" type="datetimeFigureOut">
              <a:rPr lang="en-CA"/>
              <a:pPr>
                <a:defRPr/>
              </a:pPr>
              <a:t>2025-10-08</a:t>
            </a:fld>
            <a:endParaRPr lang="en-CA"/>
          </a:p>
        </p:txBody>
      </p:sp>
      <p:sp>
        <p:nvSpPr>
          <p:cNvPr id="6" name="Footer Placeholder 2">
            <a:extLst>
              <a:ext uri="{FF2B5EF4-FFF2-40B4-BE49-F238E27FC236}">
                <a16:creationId xmlns:a16="http://schemas.microsoft.com/office/drawing/2014/main" id="{6DAC84BB-4D27-4371-B34F-96A0B4BB7822}"/>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22">
            <a:extLst>
              <a:ext uri="{FF2B5EF4-FFF2-40B4-BE49-F238E27FC236}">
                <a16:creationId xmlns:a16="http://schemas.microsoft.com/office/drawing/2014/main" id="{29BDE67B-CDC9-43FF-AC0E-F2B4EB267CCD}"/>
              </a:ext>
            </a:extLst>
          </p:cNvPr>
          <p:cNvSpPr>
            <a:spLocks noGrp="1"/>
          </p:cNvSpPr>
          <p:nvPr>
            <p:ph type="sldNum" sz="quarter" idx="12"/>
          </p:nvPr>
        </p:nvSpPr>
        <p:spPr/>
        <p:txBody>
          <a:bodyPr/>
          <a:lstStyle>
            <a:lvl1pPr>
              <a:defRPr/>
            </a:lvl1pPr>
          </a:lstStyle>
          <a:p>
            <a:fld id="{177715B7-79E1-4421-98EB-0CB6BF47DEC9}" type="slidenum">
              <a:rPr lang="en-CA" altLang="en-US"/>
              <a:pPr/>
              <a:t>‹#›</a:t>
            </a:fld>
            <a:endParaRPr lang="en-CA" altLang="en-US"/>
          </a:p>
        </p:txBody>
      </p:sp>
    </p:spTree>
    <p:extLst>
      <p:ext uri="{BB962C8B-B14F-4D97-AF65-F5344CB8AC3E}">
        <p14:creationId xmlns:p14="http://schemas.microsoft.com/office/powerpoint/2010/main" val="3094792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07AB2793-82DD-4A12-86E5-EFA0E32125E6}"/>
              </a:ext>
            </a:extLst>
          </p:cNvPr>
          <p:cNvSpPr>
            <a:spLocks noGrp="1"/>
          </p:cNvSpPr>
          <p:nvPr>
            <p:ph type="dt" sz="half" idx="10"/>
          </p:nvPr>
        </p:nvSpPr>
        <p:spPr/>
        <p:txBody>
          <a:bodyPr/>
          <a:lstStyle>
            <a:lvl1pPr>
              <a:defRPr/>
            </a:lvl1pPr>
          </a:lstStyle>
          <a:p>
            <a:pPr>
              <a:defRPr/>
            </a:pPr>
            <a:fld id="{18407A5B-E485-46B9-89CD-DEA63F6A1E14}" type="datetimeFigureOut">
              <a:rPr lang="en-CA"/>
              <a:pPr>
                <a:defRPr/>
              </a:pPr>
              <a:t>2025-10-08</a:t>
            </a:fld>
            <a:endParaRPr lang="en-CA"/>
          </a:p>
        </p:txBody>
      </p:sp>
      <p:sp>
        <p:nvSpPr>
          <p:cNvPr id="8" name="Footer Placeholder 2">
            <a:extLst>
              <a:ext uri="{FF2B5EF4-FFF2-40B4-BE49-F238E27FC236}">
                <a16:creationId xmlns:a16="http://schemas.microsoft.com/office/drawing/2014/main" id="{1A7E7B64-4431-46A6-A2E4-D44D643CA2D7}"/>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22">
            <a:extLst>
              <a:ext uri="{FF2B5EF4-FFF2-40B4-BE49-F238E27FC236}">
                <a16:creationId xmlns:a16="http://schemas.microsoft.com/office/drawing/2014/main" id="{077966B6-D1B1-4FDC-A418-8EC44D7B388B}"/>
              </a:ext>
            </a:extLst>
          </p:cNvPr>
          <p:cNvSpPr>
            <a:spLocks noGrp="1"/>
          </p:cNvSpPr>
          <p:nvPr>
            <p:ph type="sldNum" sz="quarter" idx="12"/>
          </p:nvPr>
        </p:nvSpPr>
        <p:spPr/>
        <p:txBody>
          <a:bodyPr/>
          <a:lstStyle>
            <a:lvl1pPr>
              <a:defRPr/>
            </a:lvl1pPr>
          </a:lstStyle>
          <a:p>
            <a:fld id="{AEEFEC89-489B-4911-BC23-B456E5C728DF}" type="slidenum">
              <a:rPr lang="en-CA" altLang="en-US"/>
              <a:pPr/>
              <a:t>‹#›</a:t>
            </a:fld>
            <a:endParaRPr lang="en-CA" altLang="en-US"/>
          </a:p>
        </p:txBody>
      </p:sp>
    </p:spTree>
    <p:extLst>
      <p:ext uri="{BB962C8B-B14F-4D97-AF65-F5344CB8AC3E}">
        <p14:creationId xmlns:p14="http://schemas.microsoft.com/office/powerpoint/2010/main" val="216482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D63E2B18-8DCC-4E13-A8D2-DED7D569B4B3}"/>
              </a:ext>
            </a:extLst>
          </p:cNvPr>
          <p:cNvSpPr>
            <a:spLocks noGrp="1"/>
          </p:cNvSpPr>
          <p:nvPr>
            <p:ph type="dt" sz="half" idx="10"/>
          </p:nvPr>
        </p:nvSpPr>
        <p:spPr/>
        <p:txBody>
          <a:bodyPr rtlCol="0"/>
          <a:lstStyle>
            <a:lvl1pPr>
              <a:defRPr/>
            </a:lvl1pPr>
          </a:lstStyle>
          <a:p>
            <a:pPr>
              <a:defRPr/>
            </a:pPr>
            <a:fld id="{03A0E368-24F0-49E9-B668-0C4B11F13ECB}" type="datetimeFigureOut">
              <a:rPr lang="en-CA"/>
              <a:pPr>
                <a:defRPr/>
              </a:pPr>
              <a:t>2025-10-08</a:t>
            </a:fld>
            <a:endParaRPr lang="en-CA"/>
          </a:p>
        </p:txBody>
      </p:sp>
      <p:sp>
        <p:nvSpPr>
          <p:cNvPr id="4" name="Slide Number Placeholder 6">
            <a:extLst>
              <a:ext uri="{FF2B5EF4-FFF2-40B4-BE49-F238E27FC236}">
                <a16:creationId xmlns:a16="http://schemas.microsoft.com/office/drawing/2014/main" id="{2550921A-AE3B-49E9-A1D3-F3AFFA59934E}"/>
              </a:ext>
            </a:extLst>
          </p:cNvPr>
          <p:cNvSpPr>
            <a:spLocks noGrp="1"/>
          </p:cNvSpPr>
          <p:nvPr>
            <p:ph type="sldNum" sz="quarter" idx="11"/>
          </p:nvPr>
        </p:nvSpPr>
        <p:spPr/>
        <p:txBody>
          <a:bodyPr/>
          <a:lstStyle>
            <a:lvl1pPr>
              <a:defRPr/>
            </a:lvl1pPr>
          </a:lstStyle>
          <a:p>
            <a:fld id="{BB4C9358-FCB7-4E24-98C5-B9686ABD1CFA}" type="slidenum">
              <a:rPr lang="en-CA" altLang="en-US"/>
              <a:pPr/>
              <a:t>‹#›</a:t>
            </a:fld>
            <a:endParaRPr lang="en-CA" altLang="en-US"/>
          </a:p>
        </p:txBody>
      </p:sp>
      <p:sp>
        <p:nvSpPr>
          <p:cNvPr id="5" name="Footer Placeholder 7">
            <a:extLst>
              <a:ext uri="{FF2B5EF4-FFF2-40B4-BE49-F238E27FC236}">
                <a16:creationId xmlns:a16="http://schemas.microsoft.com/office/drawing/2014/main" id="{20545274-9B1E-4B57-99F6-D4CD092A2AFB}"/>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1769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E6D86C63-619C-4B98-8CB4-80F50EC89241}"/>
              </a:ext>
            </a:extLst>
          </p:cNvPr>
          <p:cNvSpPr>
            <a:spLocks noGrp="1"/>
          </p:cNvSpPr>
          <p:nvPr>
            <p:ph type="dt" sz="half" idx="10"/>
          </p:nvPr>
        </p:nvSpPr>
        <p:spPr/>
        <p:txBody>
          <a:bodyPr/>
          <a:lstStyle>
            <a:lvl1pPr>
              <a:defRPr/>
            </a:lvl1pPr>
          </a:lstStyle>
          <a:p>
            <a:pPr>
              <a:defRPr/>
            </a:pPr>
            <a:fld id="{A3B12CBA-70EF-4DE9-9D55-14AE49746597}" type="datetimeFigureOut">
              <a:rPr lang="en-CA"/>
              <a:pPr>
                <a:defRPr/>
              </a:pPr>
              <a:t>2025-10-08</a:t>
            </a:fld>
            <a:endParaRPr lang="en-CA"/>
          </a:p>
        </p:txBody>
      </p:sp>
      <p:sp>
        <p:nvSpPr>
          <p:cNvPr id="3" name="Footer Placeholder 2">
            <a:extLst>
              <a:ext uri="{FF2B5EF4-FFF2-40B4-BE49-F238E27FC236}">
                <a16:creationId xmlns:a16="http://schemas.microsoft.com/office/drawing/2014/main" id="{9E372E59-526F-4FDF-B78C-B727ED54C6FC}"/>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523CF629-D502-412C-8D3D-523BE244A53D}"/>
              </a:ext>
            </a:extLst>
          </p:cNvPr>
          <p:cNvSpPr>
            <a:spLocks noGrp="1"/>
          </p:cNvSpPr>
          <p:nvPr>
            <p:ph type="sldNum" sz="quarter" idx="12"/>
          </p:nvPr>
        </p:nvSpPr>
        <p:spPr/>
        <p:txBody>
          <a:bodyPr/>
          <a:lstStyle>
            <a:lvl1pPr>
              <a:defRPr/>
            </a:lvl1pPr>
          </a:lstStyle>
          <a:p>
            <a:fld id="{4400C0C8-0EE2-4598-9880-0AD04E6D26B8}" type="slidenum">
              <a:rPr lang="en-CA" altLang="en-US"/>
              <a:pPr/>
              <a:t>‹#›</a:t>
            </a:fld>
            <a:endParaRPr lang="en-CA" altLang="en-US"/>
          </a:p>
        </p:txBody>
      </p:sp>
    </p:spTree>
    <p:extLst>
      <p:ext uri="{BB962C8B-B14F-4D97-AF65-F5344CB8AC3E}">
        <p14:creationId xmlns:p14="http://schemas.microsoft.com/office/powerpoint/2010/main" val="416850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EEE24AC5-B49E-4C65-8139-B788E46A122F}"/>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5">
            <a:extLst>
              <a:ext uri="{FF2B5EF4-FFF2-40B4-BE49-F238E27FC236}">
                <a16:creationId xmlns:a16="http://schemas.microsoft.com/office/drawing/2014/main" id="{A75C6C65-45DD-42C1-ABC6-CEE5147FAFFD}"/>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Straight Connector 16">
            <a:extLst>
              <a:ext uri="{FF2B5EF4-FFF2-40B4-BE49-F238E27FC236}">
                <a16:creationId xmlns:a16="http://schemas.microsoft.com/office/drawing/2014/main" id="{262CE6EF-2541-43A0-99E7-03ADEFAEF5A0}"/>
              </a:ext>
            </a:extLst>
          </p:cNvPr>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a:extLst>
              <a:ext uri="{FF2B5EF4-FFF2-40B4-BE49-F238E27FC236}">
                <a16:creationId xmlns:a16="http://schemas.microsoft.com/office/drawing/2014/main" id="{0BE25C5E-1F9E-41C9-B6A2-70F5614621C2}"/>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a:extLst>
              <a:ext uri="{FF2B5EF4-FFF2-40B4-BE49-F238E27FC236}">
                <a16:creationId xmlns:a16="http://schemas.microsoft.com/office/drawing/2014/main" id="{B287E454-8BD9-4FA9-B5C3-82646FFFF3B5}"/>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19">
            <a:extLst>
              <a:ext uri="{FF2B5EF4-FFF2-40B4-BE49-F238E27FC236}">
                <a16:creationId xmlns:a16="http://schemas.microsoft.com/office/drawing/2014/main" id="{E0A6156F-F376-4FF6-94A9-075D5E02FDF0}"/>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a:extLst>
              <a:ext uri="{FF2B5EF4-FFF2-40B4-BE49-F238E27FC236}">
                <a16:creationId xmlns:a16="http://schemas.microsoft.com/office/drawing/2014/main" id="{3A1E61E7-5680-4804-AA6B-22B077D82ED6}"/>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9BBFE6B6-48F1-44D1-AF01-02B5C26767A8}"/>
              </a:ext>
            </a:extLst>
          </p:cNvPr>
          <p:cNvSpPr>
            <a:spLocks noGrp="1"/>
          </p:cNvSpPr>
          <p:nvPr>
            <p:ph type="dt" sz="half" idx="10"/>
          </p:nvPr>
        </p:nvSpPr>
        <p:spPr/>
        <p:txBody>
          <a:bodyPr rtlCol="0"/>
          <a:lstStyle>
            <a:lvl1pPr>
              <a:defRPr/>
            </a:lvl1pPr>
          </a:lstStyle>
          <a:p>
            <a:pPr>
              <a:defRPr/>
            </a:pPr>
            <a:fld id="{C933F504-DD61-419F-BA12-DD75DAF1DFFE}" type="datetimeFigureOut">
              <a:rPr lang="en-CA"/>
              <a:pPr>
                <a:defRPr/>
              </a:pPr>
              <a:t>2025-10-08</a:t>
            </a:fld>
            <a:endParaRPr lang="en-CA"/>
          </a:p>
        </p:txBody>
      </p:sp>
      <p:sp>
        <p:nvSpPr>
          <p:cNvPr id="13" name="Slide Number Placeholder 21">
            <a:extLst>
              <a:ext uri="{FF2B5EF4-FFF2-40B4-BE49-F238E27FC236}">
                <a16:creationId xmlns:a16="http://schemas.microsoft.com/office/drawing/2014/main" id="{39B1B63A-A2B2-45E9-BDB7-0C19927673DC}"/>
              </a:ext>
            </a:extLst>
          </p:cNvPr>
          <p:cNvSpPr>
            <a:spLocks noGrp="1"/>
          </p:cNvSpPr>
          <p:nvPr>
            <p:ph type="sldNum" sz="quarter" idx="11"/>
          </p:nvPr>
        </p:nvSpPr>
        <p:spPr/>
        <p:txBody>
          <a:bodyPr/>
          <a:lstStyle>
            <a:lvl1pPr>
              <a:defRPr/>
            </a:lvl1pPr>
          </a:lstStyle>
          <a:p>
            <a:fld id="{4E0F7AEA-9787-4B50-B892-34F943C67642}" type="slidenum">
              <a:rPr lang="en-CA" altLang="en-US"/>
              <a:pPr/>
              <a:t>‹#›</a:t>
            </a:fld>
            <a:endParaRPr lang="en-CA" altLang="en-US"/>
          </a:p>
        </p:txBody>
      </p:sp>
      <p:sp>
        <p:nvSpPr>
          <p:cNvPr id="14" name="Footer Placeholder 22">
            <a:extLst>
              <a:ext uri="{FF2B5EF4-FFF2-40B4-BE49-F238E27FC236}">
                <a16:creationId xmlns:a16="http://schemas.microsoft.com/office/drawing/2014/main" id="{86A78FCB-D029-4532-9B18-F144DB5D0F9A}"/>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101450426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CCE24595-4ABE-4316-A17B-6D2363534701}"/>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 5">
            <a:extLst>
              <a:ext uri="{FF2B5EF4-FFF2-40B4-BE49-F238E27FC236}">
                <a16:creationId xmlns:a16="http://schemas.microsoft.com/office/drawing/2014/main" id="{CE8B673B-8477-47C5-A844-323F697AF68D}"/>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32F485B5-029E-4BB2-9D2F-FAFBFD493F62}"/>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D760089C-93EA-4FF2-9359-7D25425E8B53}"/>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8">
            <a:extLst>
              <a:ext uri="{FF2B5EF4-FFF2-40B4-BE49-F238E27FC236}">
                <a16:creationId xmlns:a16="http://schemas.microsoft.com/office/drawing/2014/main" id="{E2639CCB-FEA5-4B80-9430-98794CDA5974}"/>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297C6240-B5C0-46F0-BDA3-99DE6A962160}"/>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a:extLst>
              <a:ext uri="{FF2B5EF4-FFF2-40B4-BE49-F238E27FC236}">
                <a16:creationId xmlns:a16="http://schemas.microsoft.com/office/drawing/2014/main" id="{2BEA3AED-CC90-435B-BCEB-7DD4B31D70D2}"/>
              </a:ext>
            </a:extLst>
          </p:cNvPr>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A038846F-7217-4A60-845D-7442B1798570}"/>
              </a:ext>
            </a:extLst>
          </p:cNvPr>
          <p:cNvSpPr>
            <a:spLocks noGrp="1"/>
          </p:cNvSpPr>
          <p:nvPr>
            <p:ph type="dt" sz="half" idx="10"/>
          </p:nvPr>
        </p:nvSpPr>
        <p:spPr/>
        <p:txBody>
          <a:bodyPr rtlCol="0"/>
          <a:lstStyle>
            <a:lvl1pPr>
              <a:defRPr/>
            </a:lvl1pPr>
          </a:lstStyle>
          <a:p>
            <a:pPr>
              <a:defRPr/>
            </a:pPr>
            <a:fld id="{703A5DD2-21FB-4A00-BFC0-546B47258D10}" type="datetimeFigureOut">
              <a:rPr lang="en-CA"/>
              <a:pPr>
                <a:defRPr/>
              </a:pPr>
              <a:t>2025-10-08</a:t>
            </a:fld>
            <a:endParaRPr lang="en-CA"/>
          </a:p>
        </p:txBody>
      </p:sp>
      <p:sp>
        <p:nvSpPr>
          <p:cNvPr id="13" name="Slide Number Placeholder 17">
            <a:extLst>
              <a:ext uri="{FF2B5EF4-FFF2-40B4-BE49-F238E27FC236}">
                <a16:creationId xmlns:a16="http://schemas.microsoft.com/office/drawing/2014/main" id="{D8593828-37E0-477E-82F1-950AFAEE6349}"/>
              </a:ext>
            </a:extLst>
          </p:cNvPr>
          <p:cNvSpPr>
            <a:spLocks noGrp="1"/>
          </p:cNvSpPr>
          <p:nvPr>
            <p:ph type="sldNum" sz="quarter" idx="11"/>
          </p:nvPr>
        </p:nvSpPr>
        <p:spPr/>
        <p:txBody>
          <a:bodyPr/>
          <a:lstStyle>
            <a:lvl1pPr>
              <a:defRPr/>
            </a:lvl1pPr>
          </a:lstStyle>
          <a:p>
            <a:fld id="{5CFE99A8-C99E-4891-BF4B-B943A36231DB}" type="slidenum">
              <a:rPr lang="en-CA" altLang="en-US"/>
              <a:pPr/>
              <a:t>‹#›</a:t>
            </a:fld>
            <a:endParaRPr lang="en-CA" altLang="en-US"/>
          </a:p>
        </p:txBody>
      </p:sp>
      <p:sp>
        <p:nvSpPr>
          <p:cNvPr id="14" name="Footer Placeholder 20">
            <a:extLst>
              <a:ext uri="{FF2B5EF4-FFF2-40B4-BE49-F238E27FC236}">
                <a16:creationId xmlns:a16="http://schemas.microsoft.com/office/drawing/2014/main" id="{DAF2CE50-9644-4158-A0A4-F88B75625B6E}"/>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940750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3736276B-F2BA-4A84-9B52-57DA80FE4973}"/>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F7364C53-3D32-462C-96D2-E14A638218FB}"/>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9D9836B7-BECB-4E35-90E0-F4C6286DFD2D}"/>
              </a:ext>
            </a:extLst>
          </p:cNvPr>
          <p:cNvSpPr>
            <a:spLocks noGrp="1"/>
          </p:cNvSpPr>
          <p:nvPr>
            <p:ph type="body" idx="1"/>
          </p:nvPr>
        </p:nvSpPr>
        <p:spPr bwMode="auto">
          <a:xfrm>
            <a:off x="609600" y="1600200"/>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A7D6CD4E-5B6B-480D-9F17-6E6351282ADA}"/>
              </a:ext>
            </a:extLst>
          </p:cNvPr>
          <p:cNvSpPr>
            <a:spLocks noGrp="1"/>
          </p:cNvSpPr>
          <p:nvPr>
            <p:ph type="dt" sz="half" idx="2"/>
          </p:nvPr>
        </p:nvSpPr>
        <p:spPr>
          <a:xfrm rot="5400000">
            <a:off x="10453688" y="1017588"/>
            <a:ext cx="2011362" cy="512762"/>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9EF12B35-22B3-43E1-8A94-013879C21BDE}" type="datetimeFigureOut">
              <a:rPr lang="en-CA"/>
              <a:pPr>
                <a:defRPr/>
              </a:pPr>
              <a:t>2025-10-08</a:t>
            </a:fld>
            <a:endParaRPr lang="en-CA"/>
          </a:p>
        </p:txBody>
      </p:sp>
      <p:sp>
        <p:nvSpPr>
          <p:cNvPr id="3" name="Footer Placeholder 2">
            <a:extLst>
              <a:ext uri="{FF2B5EF4-FFF2-40B4-BE49-F238E27FC236}">
                <a16:creationId xmlns:a16="http://schemas.microsoft.com/office/drawing/2014/main" id="{5AB80818-BEF7-469D-9235-94DFEAC5F78E}"/>
              </a:ext>
            </a:extLst>
          </p:cNvPr>
          <p:cNvSpPr>
            <a:spLocks noGrp="1"/>
          </p:cNvSpPr>
          <p:nvPr>
            <p:ph type="ftr" sz="quarter" idx="3"/>
          </p:nvPr>
        </p:nvSpPr>
        <p:spPr>
          <a:xfrm rot="5400000">
            <a:off x="9852819" y="3675857"/>
            <a:ext cx="3200400" cy="487362"/>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CA"/>
          </a:p>
        </p:txBody>
      </p:sp>
      <p:sp>
        <p:nvSpPr>
          <p:cNvPr id="7" name="Straight Connector 6">
            <a:extLst>
              <a:ext uri="{FF2B5EF4-FFF2-40B4-BE49-F238E27FC236}">
                <a16:creationId xmlns:a16="http://schemas.microsoft.com/office/drawing/2014/main" id="{00F0E6BF-6A09-4881-958C-4A6AB1AFDEE3}"/>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Straight Connector 8">
            <a:extLst>
              <a:ext uri="{FF2B5EF4-FFF2-40B4-BE49-F238E27FC236}">
                <a16:creationId xmlns:a16="http://schemas.microsoft.com/office/drawing/2014/main" id="{020EBBB3-F1D7-4506-A733-EBADF60729EA}"/>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826942D7-15D4-4407-90FE-F04E428DDBDB}"/>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166A814D-4EB3-4CEF-81C5-92C0F4D84C2F}"/>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39A8FD17-D3A4-464A-9322-D1E07C16D209}"/>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D99CF0B9-27B1-45EE-B055-96BB373E61A5}"/>
              </a:ext>
            </a:extLst>
          </p:cNvPr>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defRPr>
            </a:lvl1pPr>
          </a:lstStyle>
          <a:p>
            <a:fld id="{0893059F-B33D-43D7-8C5A-D3E4B435086C}"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0" r:id="rId4"/>
    <p:sldLayoutId id="2147483951" r:id="rId5"/>
    <p:sldLayoutId id="2147483958" r:id="rId6"/>
    <p:sldLayoutId id="2147483952" r:id="rId7"/>
    <p:sldLayoutId id="2147483959" r:id="rId8"/>
    <p:sldLayoutId id="2147483960" r:id="rId9"/>
    <p:sldLayoutId id="2147483953" r:id="rId10"/>
    <p:sldLayoutId id="2147483954"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58.jpeg"/><Relationship Id="rId4" Type="http://schemas.openxmlformats.org/officeDocument/2006/relationships/image" Target="../media/image5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60.jpeg"/><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61.wmf"/><Relationship Id="rId4" Type="http://schemas.openxmlformats.org/officeDocument/2006/relationships/oleObject" Target="../embeddings/oleObject34.bin"/></Relationships>
</file>

<file path=ppt/slides/_rels/slide2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20.xml"/><Relationship Id="rId7"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62.png"/><Relationship Id="rId5" Type="http://schemas.openxmlformats.org/officeDocument/2006/relationships/image" Target="../media/image61.wmf"/><Relationship Id="rId10" Type="http://schemas.openxmlformats.org/officeDocument/2006/relationships/image" Target="../media/image66.png"/><Relationship Id="rId4" Type="http://schemas.openxmlformats.org/officeDocument/2006/relationships/oleObject" Target="../embeddings/oleObject35.bin"/><Relationship Id="rId9" Type="http://schemas.openxmlformats.org/officeDocument/2006/relationships/image" Target="../media/image65.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71.wmf"/><Relationship Id="rId3" Type="http://schemas.openxmlformats.org/officeDocument/2006/relationships/notesSlide" Target="../notesSlides/notesSlide21.xml"/><Relationship Id="rId7" Type="http://schemas.openxmlformats.org/officeDocument/2006/relationships/image" Target="../media/image61.wmf"/><Relationship Id="rId12"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oleObject" Target="../embeddings/oleObject34.bin"/><Relationship Id="rId11" Type="http://schemas.openxmlformats.org/officeDocument/2006/relationships/image" Target="../media/image70.wmf"/><Relationship Id="rId5" Type="http://schemas.openxmlformats.org/officeDocument/2006/relationships/image" Target="../media/image68.png"/><Relationship Id="rId10" Type="http://schemas.openxmlformats.org/officeDocument/2006/relationships/oleObject" Target="../embeddings/oleObject37.bin"/><Relationship Id="rId4" Type="http://schemas.openxmlformats.org/officeDocument/2006/relationships/image" Target="../media/image67.png"/><Relationship Id="rId9" Type="http://schemas.openxmlformats.org/officeDocument/2006/relationships/image" Target="../media/image69.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73.png"/><Relationship Id="rId4" Type="http://schemas.openxmlformats.org/officeDocument/2006/relationships/image" Target="../media/image7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notesSlide" Target="../notesSlides/notesSlide25.xml"/><Relationship Id="rId7"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7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13" Type="http://schemas.openxmlformats.org/officeDocument/2006/relationships/oleObject" Target="../embeddings/oleObject5.bin"/><Relationship Id="rId18" Type="http://schemas.openxmlformats.org/officeDocument/2006/relationships/image" Target="../media/image12.wmf"/><Relationship Id="rId26" Type="http://schemas.openxmlformats.org/officeDocument/2006/relationships/oleObject" Target="../embeddings/oleObject11.bin"/><Relationship Id="rId39" Type="http://schemas.openxmlformats.org/officeDocument/2006/relationships/oleObject" Target="../embeddings/oleObject17.bin"/><Relationship Id="rId21" Type="http://schemas.openxmlformats.org/officeDocument/2006/relationships/image" Target="../media/image14.wmf"/><Relationship Id="rId34" Type="http://schemas.openxmlformats.org/officeDocument/2006/relationships/image" Target="../media/image21.wmf"/><Relationship Id="rId42" Type="http://schemas.openxmlformats.org/officeDocument/2006/relationships/image" Target="../media/image25.wmf"/><Relationship Id="rId47" Type="http://schemas.openxmlformats.org/officeDocument/2006/relationships/image" Target="../media/image28.wmf"/><Relationship Id="rId50" Type="http://schemas.openxmlformats.org/officeDocument/2006/relationships/oleObject" Target="../embeddings/oleObject22.bin"/><Relationship Id="rId55" Type="http://schemas.openxmlformats.org/officeDocument/2006/relationships/image" Target="../media/image32.wmf"/><Relationship Id="rId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1.wmf"/><Relationship Id="rId29" Type="http://schemas.openxmlformats.org/officeDocument/2006/relationships/image" Target="../media/image18.wmf"/><Relationship Id="rId11" Type="http://schemas.openxmlformats.org/officeDocument/2006/relationships/oleObject" Target="../embeddings/oleObject4.bin"/><Relationship Id="rId24" Type="http://schemas.openxmlformats.org/officeDocument/2006/relationships/oleObject" Target="../embeddings/oleObject10.bin"/><Relationship Id="rId32" Type="http://schemas.openxmlformats.org/officeDocument/2006/relationships/image" Target="../media/image20.png"/><Relationship Id="rId37" Type="http://schemas.openxmlformats.org/officeDocument/2006/relationships/oleObject" Target="../embeddings/oleObject16.bin"/><Relationship Id="rId40" Type="http://schemas.openxmlformats.org/officeDocument/2006/relationships/image" Target="../media/image24.wmf"/><Relationship Id="rId45" Type="http://schemas.openxmlformats.org/officeDocument/2006/relationships/image" Target="../media/image27.png"/><Relationship Id="rId53" Type="http://schemas.openxmlformats.org/officeDocument/2006/relationships/image" Target="../media/image31.wmf"/><Relationship Id="rId58" Type="http://schemas.openxmlformats.org/officeDocument/2006/relationships/oleObject" Target="../embeddings/oleObject26.bin"/><Relationship Id="rId5" Type="http://schemas.openxmlformats.org/officeDocument/2006/relationships/oleObject" Target="../embeddings/oleObject1.bin"/><Relationship Id="rId19"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oleObject" Target="../embeddings/oleObject3.bin"/><Relationship Id="rId14" Type="http://schemas.openxmlformats.org/officeDocument/2006/relationships/image" Target="../media/image10.wmf"/><Relationship Id="rId22" Type="http://schemas.openxmlformats.org/officeDocument/2006/relationships/oleObject" Target="../embeddings/oleObject9.bin"/><Relationship Id="rId27" Type="http://schemas.openxmlformats.org/officeDocument/2006/relationships/image" Target="../media/image17.wmf"/><Relationship Id="rId30" Type="http://schemas.openxmlformats.org/officeDocument/2006/relationships/oleObject" Target="../embeddings/oleObject13.bin"/><Relationship Id="rId35" Type="http://schemas.openxmlformats.org/officeDocument/2006/relationships/oleObject" Target="../embeddings/oleObject15.bin"/><Relationship Id="rId43" Type="http://schemas.openxmlformats.org/officeDocument/2006/relationships/oleObject" Target="../embeddings/oleObject19.bin"/><Relationship Id="rId48" Type="http://schemas.openxmlformats.org/officeDocument/2006/relationships/oleObject" Target="../embeddings/oleObject21.bin"/><Relationship Id="rId56" Type="http://schemas.openxmlformats.org/officeDocument/2006/relationships/oleObject" Target="../embeddings/oleObject25.bin"/><Relationship Id="rId8" Type="http://schemas.openxmlformats.org/officeDocument/2006/relationships/image" Target="../media/image7.wmf"/><Relationship Id="rId51" Type="http://schemas.openxmlformats.org/officeDocument/2006/relationships/image" Target="../media/image30.wmf"/><Relationship Id="rId3" Type="http://schemas.openxmlformats.org/officeDocument/2006/relationships/notesSlide" Target="../notesSlides/notesSlide5.xml"/><Relationship Id="rId12" Type="http://schemas.openxmlformats.org/officeDocument/2006/relationships/image" Target="../media/image9.wmf"/><Relationship Id="rId17" Type="http://schemas.openxmlformats.org/officeDocument/2006/relationships/oleObject" Target="../embeddings/oleObject7.bin"/><Relationship Id="rId25" Type="http://schemas.openxmlformats.org/officeDocument/2006/relationships/image" Target="../media/image16.wmf"/><Relationship Id="rId33" Type="http://schemas.openxmlformats.org/officeDocument/2006/relationships/oleObject" Target="../embeddings/oleObject14.bin"/><Relationship Id="rId38" Type="http://schemas.openxmlformats.org/officeDocument/2006/relationships/image" Target="../media/image23.wmf"/><Relationship Id="rId46" Type="http://schemas.openxmlformats.org/officeDocument/2006/relationships/oleObject" Target="../embeddings/oleObject20.bin"/><Relationship Id="rId59" Type="http://schemas.openxmlformats.org/officeDocument/2006/relationships/image" Target="../media/image34.wmf"/><Relationship Id="rId20" Type="http://schemas.openxmlformats.org/officeDocument/2006/relationships/oleObject" Target="../embeddings/oleObject8.bin"/><Relationship Id="rId41" Type="http://schemas.openxmlformats.org/officeDocument/2006/relationships/oleObject" Target="../embeddings/oleObject18.bin"/><Relationship Id="rId54" Type="http://schemas.openxmlformats.org/officeDocument/2006/relationships/oleObject" Target="../embeddings/oleObject24.bin"/><Relationship Id="rId1" Type="http://schemas.openxmlformats.org/officeDocument/2006/relationships/tags" Target="../tags/tag6.xml"/><Relationship Id="rId6" Type="http://schemas.openxmlformats.org/officeDocument/2006/relationships/image" Target="../media/image6.wmf"/><Relationship Id="rId15" Type="http://schemas.openxmlformats.org/officeDocument/2006/relationships/oleObject" Target="../embeddings/oleObject6.bin"/><Relationship Id="rId23" Type="http://schemas.openxmlformats.org/officeDocument/2006/relationships/image" Target="../media/image15.wmf"/><Relationship Id="rId28" Type="http://schemas.openxmlformats.org/officeDocument/2006/relationships/oleObject" Target="../embeddings/oleObject12.bin"/><Relationship Id="rId36" Type="http://schemas.openxmlformats.org/officeDocument/2006/relationships/image" Target="../media/image22.wmf"/><Relationship Id="rId49" Type="http://schemas.openxmlformats.org/officeDocument/2006/relationships/image" Target="../media/image29.wmf"/><Relationship Id="rId57" Type="http://schemas.openxmlformats.org/officeDocument/2006/relationships/image" Target="../media/image33.wmf"/><Relationship Id="rId10" Type="http://schemas.openxmlformats.org/officeDocument/2006/relationships/image" Target="../media/image8.wmf"/><Relationship Id="rId31" Type="http://schemas.openxmlformats.org/officeDocument/2006/relationships/image" Target="../media/image19.wmf"/><Relationship Id="rId44" Type="http://schemas.openxmlformats.org/officeDocument/2006/relationships/image" Target="../media/image26.wmf"/><Relationship Id="rId52" Type="http://schemas.openxmlformats.org/officeDocument/2006/relationships/oleObject" Target="../embeddings/oleObject23.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9.wmf"/><Relationship Id="rId18" Type="http://schemas.openxmlformats.org/officeDocument/2006/relationships/image" Target="../media/image42.png"/><Relationship Id="rId3" Type="http://schemas.openxmlformats.org/officeDocument/2006/relationships/notesSlide" Target="../notesSlides/notesSlide6.xml"/><Relationship Id="rId7" Type="http://schemas.openxmlformats.org/officeDocument/2006/relationships/image" Target="../media/image36.wmf"/><Relationship Id="rId12" Type="http://schemas.openxmlformats.org/officeDocument/2006/relationships/oleObject" Target="../embeddings/oleObject31.bin"/><Relationship Id="rId17" Type="http://schemas.openxmlformats.org/officeDocument/2006/relationships/image" Target="../media/image41.wmf"/><Relationship Id="rId2" Type="http://schemas.openxmlformats.org/officeDocument/2006/relationships/slideLayout" Target="../slideLayouts/slideLayout2.xml"/><Relationship Id="rId16" Type="http://schemas.openxmlformats.org/officeDocument/2006/relationships/oleObject" Target="../embeddings/oleObject33.bin"/><Relationship Id="rId1" Type="http://schemas.openxmlformats.org/officeDocument/2006/relationships/tags" Target="../tags/tag7.xml"/><Relationship Id="rId6" Type="http://schemas.openxmlformats.org/officeDocument/2006/relationships/oleObject" Target="../embeddings/oleObject28.bin"/><Relationship Id="rId11" Type="http://schemas.openxmlformats.org/officeDocument/2006/relationships/image" Target="../media/image38.wmf"/><Relationship Id="rId5" Type="http://schemas.openxmlformats.org/officeDocument/2006/relationships/image" Target="../media/image35.wmf"/><Relationship Id="rId15" Type="http://schemas.openxmlformats.org/officeDocument/2006/relationships/image" Target="../media/image40.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7.wmf"/><Relationship Id="rId14" Type="http://schemas.openxmlformats.org/officeDocument/2006/relationships/oleObject" Target="../embeddings/oleObject3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DE6E-ED1B-4091-B15C-A890FC4576F4}"/>
              </a:ext>
            </a:extLst>
          </p:cNvPr>
          <p:cNvSpPr>
            <a:spLocks noGrp="1"/>
          </p:cNvSpPr>
          <p:nvPr>
            <p:ph type="ctrTitle"/>
          </p:nvPr>
        </p:nvSpPr>
        <p:spPr>
          <a:xfrm>
            <a:off x="3810000" y="3124200"/>
            <a:ext cx="6172200" cy="1893888"/>
          </a:xfrm>
        </p:spPr>
        <p:txBody>
          <a:bodyPr/>
          <a:lstStyle/>
          <a:p>
            <a:pPr eaLnBrk="1" fontAlgn="auto" hangingPunct="1">
              <a:spcAft>
                <a:spcPts val="0"/>
              </a:spcAft>
              <a:defRPr/>
            </a:pPr>
            <a:r>
              <a:rPr lang="en-CA" dirty="0"/>
              <a:t>3.1 </a:t>
            </a:r>
            <a:r>
              <a:rPr lang="en-CA" dirty="0" err="1"/>
              <a:t>Scatterplots</a:t>
            </a:r>
            <a:r>
              <a:rPr lang="en-CA" dirty="0"/>
              <a:t> and Correlations</a:t>
            </a:r>
          </a:p>
        </p:txBody>
      </p:sp>
      <p:sp>
        <p:nvSpPr>
          <p:cNvPr id="9219" name="Subtitle 2">
            <a:extLst>
              <a:ext uri="{FF2B5EF4-FFF2-40B4-BE49-F238E27FC236}">
                <a16:creationId xmlns:a16="http://schemas.microsoft.com/office/drawing/2014/main" id="{E2B3CF02-4120-4B77-8B45-683DB4F5B228}"/>
              </a:ext>
            </a:extLst>
          </p:cNvPr>
          <p:cNvSpPr>
            <a:spLocks noGrp="1"/>
          </p:cNvSpPr>
          <p:nvPr>
            <p:ph type="subTitle" idx="1"/>
          </p:nvPr>
        </p:nvSpPr>
        <p:spPr>
          <a:xfrm>
            <a:off x="3810000" y="5003800"/>
            <a:ext cx="6172200" cy="1371600"/>
          </a:xfrm>
        </p:spPr>
        <p:txBody>
          <a:bodyPr/>
          <a:lstStyle/>
          <a:p>
            <a:pPr eaLnBrk="1" hangingPunct="1"/>
            <a:endParaRPr lang="en-CA"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997263B-1E40-4D65-9425-4C8EE4B14037}"/>
              </a:ext>
            </a:extLst>
          </p:cNvPr>
          <p:cNvSpPr txBox="1">
            <a:spLocks/>
          </p:cNvSpPr>
          <p:nvPr/>
        </p:nvSpPr>
        <p:spPr bwMode="auto">
          <a:xfrm>
            <a:off x="194732" y="110062"/>
            <a:ext cx="11582400" cy="14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sz="2200"/>
              <a:t>Ex: The effects of sodium retention in your body from the consumption of carbohydrates were studied in adults aged 30 to 50.  Random samples were split into 3 groups that consumed daily amounts of at most 1%, between 1% to 3%, or atleast 3%  of their body weights. Subject’s sodium level were measured against their body weights.   </a:t>
            </a:r>
            <a:endParaRPr lang="en-US" sz="2200" dirty="0"/>
          </a:p>
        </p:txBody>
      </p:sp>
      <p:sp>
        <p:nvSpPr>
          <p:cNvPr id="5" name="TextBox 4">
            <a:extLst>
              <a:ext uri="{FF2B5EF4-FFF2-40B4-BE49-F238E27FC236}">
                <a16:creationId xmlns:a16="http://schemas.microsoft.com/office/drawing/2014/main" id="{304E0EDB-93FB-4E96-8238-316D7A97C1FC}"/>
              </a:ext>
            </a:extLst>
          </p:cNvPr>
          <p:cNvSpPr txBox="1">
            <a:spLocks noChangeArrowheads="1"/>
          </p:cNvSpPr>
          <p:nvPr/>
        </p:nvSpPr>
        <p:spPr bwMode="auto">
          <a:xfrm>
            <a:off x="1327150" y="1730905"/>
            <a:ext cx="2295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Explanatory Variable</a:t>
            </a:r>
          </a:p>
        </p:txBody>
      </p:sp>
      <p:sp>
        <p:nvSpPr>
          <p:cNvPr id="6" name="TextBox 5">
            <a:extLst>
              <a:ext uri="{FF2B5EF4-FFF2-40B4-BE49-F238E27FC236}">
                <a16:creationId xmlns:a16="http://schemas.microsoft.com/office/drawing/2014/main" id="{E472D5BE-9209-4692-9701-8FC87863B57A}"/>
              </a:ext>
            </a:extLst>
          </p:cNvPr>
          <p:cNvSpPr txBox="1">
            <a:spLocks noChangeArrowheads="1"/>
          </p:cNvSpPr>
          <p:nvPr/>
        </p:nvSpPr>
        <p:spPr bwMode="auto">
          <a:xfrm>
            <a:off x="7265458" y="1697038"/>
            <a:ext cx="2117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Response Variable</a:t>
            </a:r>
          </a:p>
        </p:txBody>
      </p:sp>
      <p:sp>
        <p:nvSpPr>
          <p:cNvPr id="7" name="TextBox 6">
            <a:extLst>
              <a:ext uri="{FF2B5EF4-FFF2-40B4-BE49-F238E27FC236}">
                <a16:creationId xmlns:a16="http://schemas.microsoft.com/office/drawing/2014/main" id="{D782EA05-074E-4EE3-A649-87C466DDC2FE}"/>
              </a:ext>
            </a:extLst>
          </p:cNvPr>
          <p:cNvSpPr txBox="1">
            <a:spLocks noChangeArrowheads="1"/>
          </p:cNvSpPr>
          <p:nvPr/>
        </p:nvSpPr>
        <p:spPr bwMode="auto">
          <a:xfrm>
            <a:off x="279399" y="2144712"/>
            <a:ext cx="61552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dirty="0">
                <a:solidFill>
                  <a:srgbClr val="FF0000"/>
                </a:solidFill>
                <a:latin typeface="Arial" panose="020B0604020202020204" pitchFamily="34" charset="0"/>
              </a:rPr>
              <a:t>The daily amount of Carbohydrate consumptions as percentage of body weight.  Subjects were grouped into daily consumption groups of “</a:t>
            </a:r>
            <a:r>
              <a:rPr lang="en-CA" altLang="en-US" sz="1800" dirty="0" err="1">
                <a:solidFill>
                  <a:srgbClr val="FF0000"/>
                </a:solidFill>
                <a:latin typeface="Arial" panose="020B0604020202020204" pitchFamily="34" charset="0"/>
              </a:rPr>
              <a:t>atmost</a:t>
            </a:r>
            <a:r>
              <a:rPr lang="en-CA" altLang="en-US" sz="1800" dirty="0">
                <a:solidFill>
                  <a:srgbClr val="FF0000"/>
                </a:solidFill>
                <a:latin typeface="Arial" panose="020B0604020202020204" pitchFamily="34" charset="0"/>
              </a:rPr>
              <a:t> 1%”, “between 1 to 3%”, or “</a:t>
            </a:r>
            <a:r>
              <a:rPr lang="en-CA" altLang="en-US" sz="1800" dirty="0" err="1">
                <a:solidFill>
                  <a:srgbClr val="FF0000"/>
                </a:solidFill>
                <a:latin typeface="Arial" panose="020B0604020202020204" pitchFamily="34" charset="0"/>
              </a:rPr>
              <a:t>atleast</a:t>
            </a:r>
            <a:r>
              <a:rPr lang="en-CA" altLang="en-US" sz="1800" dirty="0">
                <a:solidFill>
                  <a:srgbClr val="FF0000"/>
                </a:solidFill>
                <a:latin typeface="Arial" panose="020B0604020202020204" pitchFamily="34" charset="0"/>
              </a:rPr>
              <a:t> 3%” of their body weights</a:t>
            </a:r>
          </a:p>
        </p:txBody>
      </p:sp>
      <p:sp>
        <p:nvSpPr>
          <p:cNvPr id="8" name="TextBox 7">
            <a:extLst>
              <a:ext uri="{FF2B5EF4-FFF2-40B4-BE49-F238E27FC236}">
                <a16:creationId xmlns:a16="http://schemas.microsoft.com/office/drawing/2014/main" id="{627D5B37-DBDC-496A-8ED1-25E4837EC2D3}"/>
              </a:ext>
            </a:extLst>
          </p:cNvPr>
          <p:cNvSpPr txBox="1">
            <a:spLocks noChangeArrowheads="1"/>
          </p:cNvSpPr>
          <p:nvPr/>
        </p:nvSpPr>
        <p:spPr bwMode="auto">
          <a:xfrm>
            <a:off x="6910916" y="2130424"/>
            <a:ext cx="46291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dirty="0">
                <a:solidFill>
                  <a:srgbClr val="FF0000"/>
                </a:solidFill>
                <a:latin typeface="Arial" panose="020B0604020202020204" pitchFamily="34" charset="0"/>
              </a:rPr>
              <a:t>The amount of sodium as a percentage of their body weight </a:t>
            </a:r>
          </a:p>
        </p:txBody>
      </p:sp>
      <p:sp>
        <p:nvSpPr>
          <p:cNvPr id="9" name="Content Placeholder 2">
            <a:extLst>
              <a:ext uri="{FF2B5EF4-FFF2-40B4-BE49-F238E27FC236}">
                <a16:creationId xmlns:a16="http://schemas.microsoft.com/office/drawing/2014/main" id="{20CF1067-6B77-4575-A8AB-C67E02D5A58F}"/>
              </a:ext>
            </a:extLst>
          </p:cNvPr>
          <p:cNvSpPr txBox="1">
            <a:spLocks/>
          </p:cNvSpPr>
          <p:nvPr/>
        </p:nvSpPr>
        <p:spPr bwMode="auto">
          <a:xfrm>
            <a:off x="152398" y="3589867"/>
            <a:ext cx="11582400" cy="129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sz="2200" dirty="0"/>
              <a:t>Ex: 15 Ice-cream shops were studied to examine the average hourly ice-cream cones they sold in a period of 3 random days in the summer.  The temperatures through out each day were recorded to see if it affected ice-cream sales</a:t>
            </a:r>
          </a:p>
        </p:txBody>
      </p:sp>
      <p:sp>
        <p:nvSpPr>
          <p:cNvPr id="10" name="TextBox 9">
            <a:extLst>
              <a:ext uri="{FF2B5EF4-FFF2-40B4-BE49-F238E27FC236}">
                <a16:creationId xmlns:a16="http://schemas.microsoft.com/office/drawing/2014/main" id="{9DAEAA68-C697-4294-88F0-9F0204CAE9D5}"/>
              </a:ext>
            </a:extLst>
          </p:cNvPr>
          <p:cNvSpPr txBox="1">
            <a:spLocks noChangeArrowheads="1"/>
          </p:cNvSpPr>
          <p:nvPr/>
        </p:nvSpPr>
        <p:spPr bwMode="auto">
          <a:xfrm>
            <a:off x="1479550" y="4761977"/>
            <a:ext cx="2295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Explanatory Variable</a:t>
            </a:r>
          </a:p>
        </p:txBody>
      </p:sp>
      <p:sp>
        <p:nvSpPr>
          <p:cNvPr id="11" name="TextBox 10">
            <a:extLst>
              <a:ext uri="{FF2B5EF4-FFF2-40B4-BE49-F238E27FC236}">
                <a16:creationId xmlns:a16="http://schemas.microsoft.com/office/drawing/2014/main" id="{217D77D7-C3A6-422E-91FA-5048CA810DBC}"/>
              </a:ext>
            </a:extLst>
          </p:cNvPr>
          <p:cNvSpPr txBox="1">
            <a:spLocks noChangeArrowheads="1"/>
          </p:cNvSpPr>
          <p:nvPr/>
        </p:nvSpPr>
        <p:spPr bwMode="auto">
          <a:xfrm>
            <a:off x="7417858" y="4728110"/>
            <a:ext cx="2117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Response Variable</a:t>
            </a:r>
          </a:p>
        </p:txBody>
      </p:sp>
      <p:sp>
        <p:nvSpPr>
          <p:cNvPr id="12" name="TextBox 11">
            <a:extLst>
              <a:ext uri="{FF2B5EF4-FFF2-40B4-BE49-F238E27FC236}">
                <a16:creationId xmlns:a16="http://schemas.microsoft.com/office/drawing/2014/main" id="{AE0434E5-FD77-40F7-AAC7-E7561D2AB17A}"/>
              </a:ext>
            </a:extLst>
          </p:cNvPr>
          <p:cNvSpPr txBox="1">
            <a:spLocks noChangeArrowheads="1"/>
          </p:cNvSpPr>
          <p:nvPr/>
        </p:nvSpPr>
        <p:spPr bwMode="auto">
          <a:xfrm>
            <a:off x="431799" y="5175783"/>
            <a:ext cx="39878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dirty="0">
                <a:solidFill>
                  <a:srgbClr val="FF0000"/>
                </a:solidFill>
                <a:latin typeface="Arial" panose="020B0604020202020204" pitchFamily="34" charset="0"/>
              </a:rPr>
              <a:t>The hourly temperature throughout the day</a:t>
            </a:r>
          </a:p>
        </p:txBody>
      </p:sp>
      <p:sp>
        <p:nvSpPr>
          <p:cNvPr id="13" name="TextBox 12">
            <a:extLst>
              <a:ext uri="{FF2B5EF4-FFF2-40B4-BE49-F238E27FC236}">
                <a16:creationId xmlns:a16="http://schemas.microsoft.com/office/drawing/2014/main" id="{3DBD7B2F-A69B-4779-8744-D8E49154B0EB}"/>
              </a:ext>
            </a:extLst>
          </p:cNvPr>
          <p:cNvSpPr txBox="1">
            <a:spLocks noChangeArrowheads="1"/>
          </p:cNvSpPr>
          <p:nvPr/>
        </p:nvSpPr>
        <p:spPr bwMode="auto">
          <a:xfrm>
            <a:off x="6343649" y="5102229"/>
            <a:ext cx="46291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dirty="0">
                <a:solidFill>
                  <a:srgbClr val="FF0000"/>
                </a:solidFill>
                <a:latin typeface="Arial" panose="020B0604020202020204" pitchFamily="34" charset="0"/>
              </a:rPr>
              <a:t>The average hourly ice-cream cones sold</a:t>
            </a:r>
          </a:p>
        </p:txBody>
      </p:sp>
    </p:spTree>
    <p:custDataLst>
      <p:tags r:id="rId1"/>
    </p:custDataLst>
    <p:extLst>
      <p:ext uri="{BB962C8B-B14F-4D97-AF65-F5344CB8AC3E}">
        <p14:creationId xmlns:p14="http://schemas.microsoft.com/office/powerpoint/2010/main" val="59771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A40742E-86E3-4958-9E06-489A35F4116F}"/>
              </a:ext>
            </a:extLst>
          </p:cNvPr>
          <p:cNvSpPr txBox="1">
            <a:spLocks/>
          </p:cNvSpPr>
          <p:nvPr/>
        </p:nvSpPr>
        <p:spPr bwMode="auto">
          <a:xfrm>
            <a:off x="245530" y="254005"/>
            <a:ext cx="11582400" cy="129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sz="2200" dirty="0"/>
              <a:t>Ex: Does listening to music affect the your comprehension while studying?  A study of 3000 students that listened to either </a:t>
            </a:r>
            <a:r>
              <a:rPr lang="en-US" sz="2200" dirty="0" err="1"/>
              <a:t>i</a:t>
            </a:r>
            <a:r>
              <a:rPr lang="en-US" sz="2200" dirty="0"/>
              <a:t>) classical ii) rap iii) contemporary pop iv) study music while studying during exam season were asked how much of the content they understood based on a scale of 1 to 10.</a:t>
            </a:r>
          </a:p>
        </p:txBody>
      </p:sp>
      <p:sp>
        <p:nvSpPr>
          <p:cNvPr id="5" name="TextBox 4">
            <a:extLst>
              <a:ext uri="{FF2B5EF4-FFF2-40B4-BE49-F238E27FC236}">
                <a16:creationId xmlns:a16="http://schemas.microsoft.com/office/drawing/2014/main" id="{D261E90A-B2CC-4FB9-8932-22D4EB6306EC}"/>
              </a:ext>
            </a:extLst>
          </p:cNvPr>
          <p:cNvSpPr txBox="1">
            <a:spLocks noChangeArrowheads="1"/>
          </p:cNvSpPr>
          <p:nvPr/>
        </p:nvSpPr>
        <p:spPr bwMode="auto">
          <a:xfrm>
            <a:off x="1377950" y="1840977"/>
            <a:ext cx="2295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Explanatory Variable</a:t>
            </a:r>
          </a:p>
        </p:txBody>
      </p:sp>
      <p:sp>
        <p:nvSpPr>
          <p:cNvPr id="6" name="TextBox 5">
            <a:extLst>
              <a:ext uri="{FF2B5EF4-FFF2-40B4-BE49-F238E27FC236}">
                <a16:creationId xmlns:a16="http://schemas.microsoft.com/office/drawing/2014/main" id="{5D78C92B-4AF0-4466-ADB1-20A83342FD3D}"/>
              </a:ext>
            </a:extLst>
          </p:cNvPr>
          <p:cNvSpPr txBox="1">
            <a:spLocks noChangeArrowheads="1"/>
          </p:cNvSpPr>
          <p:nvPr/>
        </p:nvSpPr>
        <p:spPr bwMode="auto">
          <a:xfrm>
            <a:off x="7316258" y="1807110"/>
            <a:ext cx="2117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Response Variable</a:t>
            </a:r>
          </a:p>
        </p:txBody>
      </p:sp>
      <p:sp>
        <p:nvSpPr>
          <p:cNvPr id="7" name="TextBox 6">
            <a:extLst>
              <a:ext uri="{FF2B5EF4-FFF2-40B4-BE49-F238E27FC236}">
                <a16:creationId xmlns:a16="http://schemas.microsoft.com/office/drawing/2014/main" id="{F47A8EAD-0729-44E9-91CC-9E24E2C102F5}"/>
              </a:ext>
            </a:extLst>
          </p:cNvPr>
          <p:cNvSpPr txBox="1">
            <a:spLocks noChangeArrowheads="1"/>
          </p:cNvSpPr>
          <p:nvPr/>
        </p:nvSpPr>
        <p:spPr bwMode="auto">
          <a:xfrm>
            <a:off x="330199" y="2254783"/>
            <a:ext cx="39878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dirty="0">
                <a:solidFill>
                  <a:srgbClr val="FF0000"/>
                </a:solidFill>
                <a:latin typeface="Arial" panose="020B0604020202020204" pitchFamily="34" charset="0"/>
              </a:rPr>
              <a:t>The type of music genre that students listen to while studying</a:t>
            </a:r>
          </a:p>
        </p:txBody>
      </p:sp>
      <p:sp>
        <p:nvSpPr>
          <p:cNvPr id="8" name="TextBox 7">
            <a:extLst>
              <a:ext uri="{FF2B5EF4-FFF2-40B4-BE49-F238E27FC236}">
                <a16:creationId xmlns:a16="http://schemas.microsoft.com/office/drawing/2014/main" id="{512CACE3-2974-43FE-8CB4-97467BCB54E7}"/>
              </a:ext>
            </a:extLst>
          </p:cNvPr>
          <p:cNvSpPr txBox="1">
            <a:spLocks noChangeArrowheads="1"/>
          </p:cNvSpPr>
          <p:nvPr/>
        </p:nvSpPr>
        <p:spPr bwMode="auto">
          <a:xfrm>
            <a:off x="6242049" y="2181229"/>
            <a:ext cx="46291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dirty="0">
                <a:solidFill>
                  <a:srgbClr val="FF0000"/>
                </a:solidFill>
                <a:latin typeface="Arial" panose="020B0604020202020204" pitchFamily="34" charset="0"/>
              </a:rPr>
              <a:t>Students’ response on their comprehension levels on a scale of 1 to 10</a:t>
            </a:r>
          </a:p>
        </p:txBody>
      </p:sp>
      <p:sp>
        <p:nvSpPr>
          <p:cNvPr id="9" name="Content Placeholder 2">
            <a:extLst>
              <a:ext uri="{FF2B5EF4-FFF2-40B4-BE49-F238E27FC236}">
                <a16:creationId xmlns:a16="http://schemas.microsoft.com/office/drawing/2014/main" id="{A5C86684-0556-4D04-8360-C184F7864087}"/>
              </a:ext>
            </a:extLst>
          </p:cNvPr>
          <p:cNvSpPr txBox="1">
            <a:spLocks/>
          </p:cNvSpPr>
          <p:nvPr/>
        </p:nvSpPr>
        <p:spPr bwMode="auto">
          <a:xfrm>
            <a:off x="160870" y="3115747"/>
            <a:ext cx="11540065" cy="115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eaLnBrk="1" hangingPunct="1">
              <a:buFont typeface="Wingdings" panose="05000000000000000000" pitchFamily="2" charset="2"/>
              <a:buNone/>
            </a:pPr>
            <a:r>
              <a:rPr lang="en-CA" altLang="en-US" sz="2100" dirty="0"/>
              <a:t>Researchers at Georgia State Univ. concluded that drivers exiting parking spaces did so more slowly when a driver in another car was waiting for the space than when no one was waiting.  </a:t>
            </a:r>
            <a:r>
              <a:rPr lang="en-CA" altLang="en-US" sz="1200" dirty="0"/>
              <a:t>[JASP 1997]</a:t>
            </a:r>
          </a:p>
        </p:txBody>
      </p:sp>
      <p:sp>
        <p:nvSpPr>
          <p:cNvPr id="10" name="TextBox 9">
            <a:extLst>
              <a:ext uri="{FF2B5EF4-FFF2-40B4-BE49-F238E27FC236}">
                <a16:creationId xmlns:a16="http://schemas.microsoft.com/office/drawing/2014/main" id="{1BEA240A-2418-4C4B-930B-BCD648C3FC7C}"/>
              </a:ext>
            </a:extLst>
          </p:cNvPr>
          <p:cNvSpPr txBox="1">
            <a:spLocks noChangeArrowheads="1"/>
          </p:cNvSpPr>
          <p:nvPr/>
        </p:nvSpPr>
        <p:spPr bwMode="auto">
          <a:xfrm>
            <a:off x="1547283" y="4177777"/>
            <a:ext cx="2295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Explanatory Variable</a:t>
            </a:r>
          </a:p>
        </p:txBody>
      </p:sp>
      <p:sp>
        <p:nvSpPr>
          <p:cNvPr id="11" name="TextBox 10">
            <a:extLst>
              <a:ext uri="{FF2B5EF4-FFF2-40B4-BE49-F238E27FC236}">
                <a16:creationId xmlns:a16="http://schemas.microsoft.com/office/drawing/2014/main" id="{2CE22713-87AD-44E9-854E-8BC6B10119CA}"/>
              </a:ext>
            </a:extLst>
          </p:cNvPr>
          <p:cNvSpPr txBox="1">
            <a:spLocks noChangeArrowheads="1"/>
          </p:cNvSpPr>
          <p:nvPr/>
        </p:nvSpPr>
        <p:spPr bwMode="auto">
          <a:xfrm>
            <a:off x="7485591" y="4143910"/>
            <a:ext cx="2117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Response Variable</a:t>
            </a:r>
          </a:p>
        </p:txBody>
      </p:sp>
      <p:sp>
        <p:nvSpPr>
          <p:cNvPr id="12" name="TextBox 11">
            <a:extLst>
              <a:ext uri="{FF2B5EF4-FFF2-40B4-BE49-F238E27FC236}">
                <a16:creationId xmlns:a16="http://schemas.microsoft.com/office/drawing/2014/main" id="{B4969FBC-F3B4-4A40-8653-E59032FF0A82}"/>
              </a:ext>
            </a:extLst>
          </p:cNvPr>
          <p:cNvSpPr txBox="1">
            <a:spLocks noChangeArrowheads="1"/>
          </p:cNvSpPr>
          <p:nvPr/>
        </p:nvSpPr>
        <p:spPr bwMode="auto">
          <a:xfrm>
            <a:off x="499532" y="4591583"/>
            <a:ext cx="39878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dirty="0">
                <a:solidFill>
                  <a:srgbClr val="FF0000"/>
                </a:solidFill>
                <a:latin typeface="Arial" panose="020B0604020202020204" pitchFamily="34" charset="0"/>
              </a:rPr>
              <a:t>The presence of another car waiting for your parking spot</a:t>
            </a:r>
          </a:p>
        </p:txBody>
      </p:sp>
      <p:sp>
        <p:nvSpPr>
          <p:cNvPr id="13" name="TextBox 12">
            <a:extLst>
              <a:ext uri="{FF2B5EF4-FFF2-40B4-BE49-F238E27FC236}">
                <a16:creationId xmlns:a16="http://schemas.microsoft.com/office/drawing/2014/main" id="{2811E17A-95E8-4AE9-8BC2-22F1F193F70B}"/>
              </a:ext>
            </a:extLst>
          </p:cNvPr>
          <p:cNvSpPr txBox="1">
            <a:spLocks noChangeArrowheads="1"/>
          </p:cNvSpPr>
          <p:nvPr/>
        </p:nvSpPr>
        <p:spPr bwMode="auto">
          <a:xfrm>
            <a:off x="6411382" y="4518029"/>
            <a:ext cx="46291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dirty="0">
                <a:solidFill>
                  <a:srgbClr val="FF0000"/>
                </a:solidFill>
                <a:latin typeface="Arial" panose="020B0604020202020204" pitchFamily="34" charset="0"/>
              </a:rPr>
              <a:t>The amount of time it takes the driver to exit their parking spot</a:t>
            </a:r>
          </a:p>
        </p:txBody>
      </p:sp>
    </p:spTree>
    <p:custDataLst>
      <p:tags r:id="rId1"/>
    </p:custDataLst>
    <p:extLst>
      <p:ext uri="{BB962C8B-B14F-4D97-AF65-F5344CB8AC3E}">
        <p14:creationId xmlns:p14="http://schemas.microsoft.com/office/powerpoint/2010/main" val="254501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DFF5C-39FB-4ACF-8E3D-A2B26E2046AC}"/>
              </a:ext>
            </a:extLst>
          </p:cNvPr>
          <p:cNvSpPr>
            <a:spLocks noGrp="1"/>
          </p:cNvSpPr>
          <p:nvPr>
            <p:ph type="title"/>
          </p:nvPr>
        </p:nvSpPr>
        <p:spPr>
          <a:xfrm>
            <a:off x="1847850" y="163513"/>
            <a:ext cx="7467600" cy="706437"/>
          </a:xfrm>
        </p:spPr>
        <p:txBody>
          <a:bodyPr/>
          <a:lstStyle/>
          <a:p>
            <a:pPr eaLnBrk="1" fontAlgn="auto" hangingPunct="1">
              <a:spcAft>
                <a:spcPts val="0"/>
              </a:spcAft>
              <a:defRPr/>
            </a:pPr>
            <a:r>
              <a:rPr lang="en-CA" dirty="0"/>
              <a:t>How to Describe  Scatterplots</a:t>
            </a:r>
          </a:p>
        </p:txBody>
      </p:sp>
      <p:sp>
        <p:nvSpPr>
          <p:cNvPr id="3" name="Content Placeholder 2">
            <a:extLst>
              <a:ext uri="{FF2B5EF4-FFF2-40B4-BE49-F238E27FC236}">
                <a16:creationId xmlns:a16="http://schemas.microsoft.com/office/drawing/2014/main" id="{7BF3361F-9C5A-49C4-8F8F-69C30078B7AC}"/>
              </a:ext>
            </a:extLst>
          </p:cNvPr>
          <p:cNvSpPr>
            <a:spLocks noGrp="1"/>
          </p:cNvSpPr>
          <p:nvPr>
            <p:ph sz="quarter" idx="1"/>
          </p:nvPr>
        </p:nvSpPr>
        <p:spPr>
          <a:xfrm>
            <a:off x="414867" y="869949"/>
            <a:ext cx="11504990" cy="5869517"/>
          </a:xfrm>
        </p:spPr>
        <p:txBody>
          <a:bodyPr/>
          <a:lstStyle/>
          <a:p>
            <a:pPr eaLnBrk="1" hangingPunct="1"/>
            <a:r>
              <a:rPr lang="en-CA" altLang="en-US" b="1" dirty="0"/>
              <a:t>Direction </a:t>
            </a:r>
            <a:br>
              <a:rPr lang="en-CA" altLang="en-US" dirty="0"/>
            </a:br>
            <a:r>
              <a:rPr lang="en-CA" altLang="en-US" dirty="0"/>
              <a:t>[slope]</a:t>
            </a:r>
            <a:br>
              <a:rPr lang="en-CA" altLang="en-US" dirty="0"/>
            </a:br>
            <a:br>
              <a:rPr lang="en-CA" altLang="en-US" sz="2000" dirty="0"/>
            </a:br>
            <a:endParaRPr lang="en-CA" altLang="en-US" sz="2000" dirty="0"/>
          </a:p>
          <a:p>
            <a:pPr eaLnBrk="1" hangingPunct="1"/>
            <a:r>
              <a:rPr lang="en-CA" altLang="en-US" b="1" dirty="0"/>
              <a:t>Form</a:t>
            </a:r>
            <a:r>
              <a:rPr lang="en-CA" altLang="en-US" dirty="0"/>
              <a:t> [Type of relationship]</a:t>
            </a:r>
          </a:p>
          <a:p>
            <a:pPr lvl="1" eaLnBrk="1" hangingPunct="1"/>
            <a:r>
              <a:rPr lang="en-CA" altLang="en-US" dirty="0"/>
              <a:t>Linear (Straight Line)</a:t>
            </a:r>
          </a:p>
          <a:p>
            <a:pPr lvl="1" eaLnBrk="1" hangingPunct="1"/>
            <a:r>
              <a:rPr lang="en-CA" altLang="en-US" dirty="0"/>
              <a:t>Curved (Exponential, Logarithmic, Root)</a:t>
            </a:r>
          </a:p>
          <a:p>
            <a:pPr lvl="1" eaLnBrk="1" hangingPunct="1"/>
            <a:r>
              <a:rPr lang="en-CA" altLang="en-US" dirty="0"/>
              <a:t>Cluster</a:t>
            </a:r>
          </a:p>
          <a:p>
            <a:pPr eaLnBrk="1" hangingPunct="1"/>
            <a:r>
              <a:rPr lang="en-CA" altLang="en-US" b="1" dirty="0"/>
              <a:t>Strength of the Correlation</a:t>
            </a:r>
            <a:r>
              <a:rPr lang="en-CA" altLang="en-US" dirty="0"/>
              <a:t> (r – value)  “Scattered” vs “Conformed”</a:t>
            </a:r>
          </a:p>
          <a:p>
            <a:pPr lvl="1" eaLnBrk="1" hangingPunct="1"/>
            <a:r>
              <a:rPr lang="en-CA" altLang="en-US" dirty="0"/>
              <a:t>Turn diagnostic on and use Ti-83 to find the correlation value “r”</a:t>
            </a:r>
          </a:p>
          <a:p>
            <a:pPr lvl="1" eaLnBrk="1" hangingPunct="1"/>
            <a:r>
              <a:rPr lang="en-CA" altLang="en-US" dirty="0"/>
              <a:t>Measures how close the data points seem to conform to a patter or line  </a:t>
            </a:r>
          </a:p>
          <a:p>
            <a:pPr lvl="1" eaLnBrk="1" hangingPunct="1"/>
            <a:r>
              <a:rPr lang="en-CA" altLang="en-US" dirty="0"/>
              <a:t>[strong, moderately strong, moderate, or weak correlation]</a:t>
            </a:r>
            <a:br>
              <a:rPr lang="en-CA" altLang="en-US" dirty="0"/>
            </a:br>
            <a:endParaRPr lang="en-CA" altLang="en-US" dirty="0"/>
          </a:p>
          <a:p>
            <a:pPr eaLnBrk="1" hangingPunct="1"/>
            <a:r>
              <a:rPr lang="en-CA" altLang="en-US" b="1" dirty="0"/>
              <a:t>Identify Outliers</a:t>
            </a:r>
            <a:r>
              <a:rPr lang="en-CA" altLang="en-US" dirty="0"/>
              <a:t> [Deviations from pattern]</a:t>
            </a:r>
          </a:p>
          <a:p>
            <a:pPr lvl="1" eaLnBrk="1" hangingPunct="1"/>
            <a:r>
              <a:rPr lang="en-CA" altLang="en-US" dirty="0"/>
              <a:t>Any individual values that fall outside the overall pattern</a:t>
            </a:r>
          </a:p>
        </p:txBody>
      </p:sp>
      <p:pic>
        <p:nvPicPr>
          <p:cNvPr id="4" name="Picture 3">
            <a:extLst>
              <a:ext uri="{FF2B5EF4-FFF2-40B4-BE49-F238E27FC236}">
                <a16:creationId xmlns:a16="http://schemas.microsoft.com/office/drawing/2014/main" id="{66D8C5FC-9BB8-49B2-A0FD-9FA4D7A41B43}"/>
              </a:ext>
            </a:extLst>
          </p:cNvPr>
          <p:cNvPicPr>
            <a:picLocks noChangeAspect="1"/>
          </p:cNvPicPr>
          <p:nvPr/>
        </p:nvPicPr>
        <p:blipFill>
          <a:blip r:embed="rId4"/>
          <a:stretch>
            <a:fillRect/>
          </a:stretch>
        </p:blipFill>
        <p:spPr>
          <a:xfrm>
            <a:off x="4322230" y="898675"/>
            <a:ext cx="1967597" cy="1270149"/>
          </a:xfrm>
          <a:prstGeom prst="rect">
            <a:avLst/>
          </a:prstGeom>
        </p:spPr>
      </p:pic>
      <p:sp>
        <p:nvSpPr>
          <p:cNvPr id="5" name="Rectangle 4">
            <a:extLst>
              <a:ext uri="{FF2B5EF4-FFF2-40B4-BE49-F238E27FC236}">
                <a16:creationId xmlns:a16="http://schemas.microsoft.com/office/drawing/2014/main" id="{AB7AC4D9-62E8-4C00-93ED-01331E594221}"/>
              </a:ext>
            </a:extLst>
          </p:cNvPr>
          <p:cNvSpPr/>
          <p:nvPr/>
        </p:nvSpPr>
        <p:spPr>
          <a:xfrm>
            <a:off x="7307248" y="965589"/>
            <a:ext cx="1705916" cy="1107996"/>
          </a:xfrm>
          <a:prstGeom prst="rect">
            <a:avLst/>
          </a:prstGeom>
        </p:spPr>
        <p:txBody>
          <a:bodyPr wrap="none">
            <a:spAutoFit/>
          </a:bodyPr>
          <a:lstStyle/>
          <a:p>
            <a:r>
              <a:rPr lang="en-CA" altLang="en-US" sz="2200" dirty="0">
                <a:solidFill>
                  <a:srgbClr val="FF0000"/>
                </a:solidFill>
              </a:rPr>
              <a:t>Negative </a:t>
            </a:r>
            <a:br>
              <a:rPr lang="en-CA" altLang="en-US" sz="2200" dirty="0">
                <a:solidFill>
                  <a:srgbClr val="FF0000"/>
                </a:solidFill>
              </a:rPr>
            </a:br>
            <a:r>
              <a:rPr lang="en-CA" altLang="en-US" sz="2200" dirty="0">
                <a:solidFill>
                  <a:srgbClr val="FF0000"/>
                </a:solidFill>
              </a:rPr>
              <a:t>Association/</a:t>
            </a:r>
            <a:br>
              <a:rPr lang="en-CA" altLang="en-US" sz="2200" dirty="0">
                <a:solidFill>
                  <a:srgbClr val="FF0000"/>
                </a:solidFill>
              </a:rPr>
            </a:br>
            <a:r>
              <a:rPr lang="en-CA" altLang="en-US" sz="2200" dirty="0">
                <a:solidFill>
                  <a:srgbClr val="FF0000"/>
                </a:solidFill>
              </a:rPr>
              <a:t>Direction</a:t>
            </a:r>
            <a:endParaRPr lang="en-US" sz="2200" dirty="0">
              <a:solidFill>
                <a:srgbClr val="FF0000"/>
              </a:solidFill>
            </a:endParaRPr>
          </a:p>
        </p:txBody>
      </p:sp>
      <p:sp>
        <p:nvSpPr>
          <p:cNvPr id="6" name="Rectangle 5">
            <a:extLst>
              <a:ext uri="{FF2B5EF4-FFF2-40B4-BE49-F238E27FC236}">
                <a16:creationId xmlns:a16="http://schemas.microsoft.com/office/drawing/2014/main" id="{D9A2EF35-0219-4A4D-A8AD-A47E4BA05DBC}"/>
              </a:ext>
            </a:extLst>
          </p:cNvPr>
          <p:cNvSpPr/>
          <p:nvPr/>
        </p:nvSpPr>
        <p:spPr>
          <a:xfrm>
            <a:off x="2512182" y="970411"/>
            <a:ext cx="1972733" cy="1107996"/>
          </a:xfrm>
          <a:prstGeom prst="rect">
            <a:avLst/>
          </a:prstGeom>
        </p:spPr>
        <p:txBody>
          <a:bodyPr wrap="square">
            <a:spAutoFit/>
          </a:bodyPr>
          <a:lstStyle/>
          <a:p>
            <a:r>
              <a:rPr lang="en-CA" altLang="en-US" sz="2200" dirty="0">
                <a:solidFill>
                  <a:srgbClr val="FF0000"/>
                </a:solidFill>
              </a:rPr>
              <a:t>Positive </a:t>
            </a:r>
            <a:br>
              <a:rPr lang="en-CA" altLang="en-US" sz="2200" dirty="0">
                <a:solidFill>
                  <a:srgbClr val="FF0000"/>
                </a:solidFill>
              </a:rPr>
            </a:br>
            <a:r>
              <a:rPr lang="en-CA" altLang="en-US" sz="2200" dirty="0">
                <a:solidFill>
                  <a:srgbClr val="FF0000"/>
                </a:solidFill>
              </a:rPr>
              <a:t>Association</a:t>
            </a:r>
            <a:br>
              <a:rPr lang="en-CA" altLang="en-US" sz="2200" dirty="0">
                <a:solidFill>
                  <a:srgbClr val="FF0000"/>
                </a:solidFill>
              </a:rPr>
            </a:br>
            <a:r>
              <a:rPr lang="en-CA" altLang="en-US" sz="2200" dirty="0">
                <a:solidFill>
                  <a:srgbClr val="FF0000"/>
                </a:solidFill>
              </a:rPr>
              <a:t>/Direction</a:t>
            </a:r>
            <a:endParaRPr lang="en-US" sz="2200" dirty="0">
              <a:solidFill>
                <a:srgbClr val="FF0000"/>
              </a:solidFill>
            </a:endParaRPr>
          </a:p>
        </p:txBody>
      </p:sp>
      <p:pic>
        <p:nvPicPr>
          <p:cNvPr id="7" name="Picture 6">
            <a:extLst>
              <a:ext uri="{FF2B5EF4-FFF2-40B4-BE49-F238E27FC236}">
                <a16:creationId xmlns:a16="http://schemas.microsoft.com/office/drawing/2014/main" id="{58CEA347-5817-4737-8A12-97FDD997F78B}"/>
              </a:ext>
            </a:extLst>
          </p:cNvPr>
          <p:cNvPicPr>
            <a:picLocks noChangeAspect="1"/>
          </p:cNvPicPr>
          <p:nvPr/>
        </p:nvPicPr>
        <p:blipFill>
          <a:blip r:embed="rId5"/>
          <a:stretch>
            <a:fillRect/>
          </a:stretch>
        </p:blipFill>
        <p:spPr>
          <a:xfrm>
            <a:off x="9135534" y="705077"/>
            <a:ext cx="2285338" cy="150351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B0F7-5D7A-4C14-B195-86F0838E0810}"/>
              </a:ext>
            </a:extLst>
          </p:cNvPr>
          <p:cNvSpPr>
            <a:spLocks noGrp="1"/>
          </p:cNvSpPr>
          <p:nvPr>
            <p:ph type="title"/>
          </p:nvPr>
        </p:nvSpPr>
        <p:spPr>
          <a:xfrm>
            <a:off x="499534" y="291571"/>
            <a:ext cx="7467600" cy="682625"/>
          </a:xfrm>
        </p:spPr>
        <p:txBody>
          <a:bodyPr/>
          <a:lstStyle/>
          <a:p>
            <a:pPr>
              <a:defRPr/>
            </a:pPr>
            <a:r>
              <a:rPr lang="en-CA" dirty="0"/>
              <a:t>Positive Correlation</a:t>
            </a:r>
          </a:p>
        </p:txBody>
      </p:sp>
      <p:pic>
        <p:nvPicPr>
          <p:cNvPr id="4" name="Picture 2">
            <a:extLst>
              <a:ext uri="{FF2B5EF4-FFF2-40B4-BE49-F238E27FC236}">
                <a16:creationId xmlns:a16="http://schemas.microsoft.com/office/drawing/2014/main" id="{B58FF9EA-11DA-4F03-8E78-58C066F976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75" y="1285875"/>
            <a:ext cx="2727325"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CE3AA22C-0AF6-42F7-93C9-1EB33377DC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5953" y="1281113"/>
            <a:ext cx="2847975"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D05C51F5-930C-43F2-A242-22A1B72198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1250" y="1233488"/>
            <a:ext cx="2843213"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A5926-2030-442F-82BB-5B781750E517}"/>
              </a:ext>
            </a:extLst>
          </p:cNvPr>
          <p:cNvSpPr>
            <a:spLocks noGrp="1"/>
          </p:cNvSpPr>
          <p:nvPr>
            <p:ph type="title"/>
          </p:nvPr>
        </p:nvSpPr>
        <p:spPr>
          <a:xfrm>
            <a:off x="347133" y="215372"/>
            <a:ext cx="7467600" cy="611187"/>
          </a:xfrm>
        </p:spPr>
        <p:txBody>
          <a:bodyPr/>
          <a:lstStyle/>
          <a:p>
            <a:pPr>
              <a:defRPr/>
            </a:pPr>
            <a:r>
              <a:rPr lang="en-CA" dirty="0"/>
              <a:t>Negative Correlation</a:t>
            </a:r>
          </a:p>
        </p:txBody>
      </p:sp>
      <p:pic>
        <p:nvPicPr>
          <p:cNvPr id="35842" name="Picture 2">
            <a:extLst>
              <a:ext uri="{FF2B5EF4-FFF2-40B4-BE49-F238E27FC236}">
                <a16:creationId xmlns:a16="http://schemas.microsoft.com/office/drawing/2014/main" id="{56FB27DB-C79B-45BB-800C-74BEB896F2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820" y="1543050"/>
            <a:ext cx="274320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a:extLst>
              <a:ext uri="{FF2B5EF4-FFF2-40B4-BE49-F238E27FC236}">
                <a16:creationId xmlns:a16="http://schemas.microsoft.com/office/drawing/2014/main" id="{0F091766-A18F-4556-A752-2B0C95B336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9333" y="1495425"/>
            <a:ext cx="2846388"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a:extLst>
              <a:ext uri="{FF2B5EF4-FFF2-40B4-BE49-F238E27FC236}">
                <a16:creationId xmlns:a16="http://schemas.microsoft.com/office/drawing/2014/main" id="{4B5B330A-59CB-4338-A4F5-4CB8DB8DAB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9292" y="1509713"/>
            <a:ext cx="28575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horizontal)">
                                      <p:cBhvr>
                                        <p:cTn id="7" dur="5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blinds(horizontal)">
                                      <p:cBhvr>
                                        <p:cTn id="12" dur="500"/>
                                        <p:tgtEl>
                                          <p:spTgt spid="358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5844"/>
                                        </p:tgtEl>
                                        <p:attrNameLst>
                                          <p:attrName>style.visibility</p:attrName>
                                        </p:attrNameLst>
                                      </p:cBhvr>
                                      <p:to>
                                        <p:strVal val="visible"/>
                                      </p:to>
                                    </p:set>
                                    <p:animEffect transition="in" filter="blinds(horizontal)">
                                      <p:cBhvr>
                                        <p:cTn id="17"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87E1-EDD5-414D-9523-177D36A8696F}"/>
              </a:ext>
            </a:extLst>
          </p:cNvPr>
          <p:cNvSpPr>
            <a:spLocks noGrp="1"/>
          </p:cNvSpPr>
          <p:nvPr>
            <p:ph type="title"/>
          </p:nvPr>
        </p:nvSpPr>
        <p:spPr>
          <a:xfrm>
            <a:off x="711200" y="308505"/>
            <a:ext cx="7467600" cy="842962"/>
          </a:xfrm>
        </p:spPr>
        <p:txBody>
          <a:bodyPr/>
          <a:lstStyle/>
          <a:p>
            <a:pPr>
              <a:defRPr/>
            </a:pPr>
            <a:r>
              <a:rPr lang="en-CA" dirty="0"/>
              <a:t>No Correlation:</a:t>
            </a:r>
          </a:p>
        </p:txBody>
      </p:sp>
      <p:pic>
        <p:nvPicPr>
          <p:cNvPr id="34821" name="Picture 5">
            <a:extLst>
              <a:ext uri="{FF2B5EF4-FFF2-40B4-BE49-F238E27FC236}">
                <a16:creationId xmlns:a16="http://schemas.microsoft.com/office/drawing/2014/main" id="{C0E5FF2E-E6D2-46B2-BD79-64DA701D22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071" y="1468438"/>
            <a:ext cx="4289425"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a:extLst>
              <a:ext uri="{FF2B5EF4-FFF2-40B4-BE49-F238E27FC236}">
                <a16:creationId xmlns:a16="http://schemas.microsoft.com/office/drawing/2014/main" id="{6F8BB07A-AD82-4FE1-9AFF-D2C691D224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8213" y="1497013"/>
            <a:ext cx="42576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a:extLst>
              <a:ext uri="{FF2B5EF4-FFF2-40B4-BE49-F238E27FC236}">
                <a16:creationId xmlns:a16="http://schemas.microsoft.com/office/drawing/2014/main" id="{9B3F3581-B7E9-429A-89E2-C66FA068B8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0850" y="4418013"/>
            <a:ext cx="36449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blinds(horizontal)">
                                      <p:cBhvr>
                                        <p:cTn id="7" dur="500"/>
                                        <p:tgtEl>
                                          <p:spTgt spid="348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822"/>
                                        </p:tgtEl>
                                        <p:attrNameLst>
                                          <p:attrName>style.visibility</p:attrName>
                                        </p:attrNameLst>
                                      </p:cBhvr>
                                      <p:to>
                                        <p:strVal val="visible"/>
                                      </p:to>
                                    </p:set>
                                    <p:animEffect transition="in" filter="blinds(horizontal)">
                                      <p:cBhvr>
                                        <p:cTn id="12" dur="500"/>
                                        <p:tgtEl>
                                          <p:spTgt spid="348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4823"/>
                                        </p:tgtEl>
                                        <p:attrNameLst>
                                          <p:attrName>style.visibility</p:attrName>
                                        </p:attrNameLst>
                                      </p:cBhvr>
                                      <p:to>
                                        <p:strVal val="visible"/>
                                      </p:to>
                                    </p:set>
                                    <p:animEffect transition="in" filter="blinds(horizontal)">
                                      <p:cBhvr>
                                        <p:cTn id="17" dur="5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1BDC7-DE64-4DD8-BCD6-05406E4987FD}"/>
              </a:ext>
            </a:extLst>
          </p:cNvPr>
          <p:cNvSpPr>
            <a:spLocks noGrp="1"/>
          </p:cNvSpPr>
          <p:nvPr>
            <p:ph type="title"/>
          </p:nvPr>
        </p:nvSpPr>
        <p:spPr/>
        <p:txBody>
          <a:bodyPr/>
          <a:lstStyle/>
          <a:p>
            <a:pPr>
              <a:defRPr/>
            </a:pPr>
            <a:endParaRPr lang="en-CA"/>
          </a:p>
        </p:txBody>
      </p:sp>
      <p:sp>
        <p:nvSpPr>
          <p:cNvPr id="29699" name="Content Placeholder 2">
            <a:extLst>
              <a:ext uri="{FF2B5EF4-FFF2-40B4-BE49-F238E27FC236}">
                <a16:creationId xmlns:a16="http://schemas.microsoft.com/office/drawing/2014/main" id="{4989CE24-2925-483A-BC66-A28F74FDC148}"/>
              </a:ext>
            </a:extLst>
          </p:cNvPr>
          <p:cNvSpPr>
            <a:spLocks noGrp="1"/>
          </p:cNvSpPr>
          <p:nvPr>
            <p:ph sz="quarter" idx="1"/>
          </p:nvPr>
        </p:nvSpPr>
        <p:spPr>
          <a:xfrm>
            <a:off x="1981200" y="1600200"/>
            <a:ext cx="7467600" cy="4873625"/>
          </a:xfrm>
        </p:spPr>
        <p:txBody>
          <a:bodyPr/>
          <a:lstStyle/>
          <a:p>
            <a:endParaRPr lang="en-CA" altLang="en-US"/>
          </a:p>
        </p:txBody>
      </p:sp>
      <p:pic>
        <p:nvPicPr>
          <p:cNvPr id="29700" name="Picture 3">
            <a:extLst>
              <a:ext uri="{FF2B5EF4-FFF2-40B4-BE49-F238E27FC236}">
                <a16:creationId xmlns:a16="http://schemas.microsoft.com/office/drawing/2014/main" id="{AA6447CE-99DA-44DB-A2B2-69A36F820E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90488"/>
            <a:ext cx="91440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CD93-82BB-4C69-9499-8D7B1239CC05}"/>
              </a:ext>
            </a:extLst>
          </p:cNvPr>
          <p:cNvSpPr>
            <a:spLocks noGrp="1"/>
          </p:cNvSpPr>
          <p:nvPr>
            <p:ph type="title"/>
          </p:nvPr>
        </p:nvSpPr>
        <p:spPr/>
        <p:txBody>
          <a:bodyPr/>
          <a:lstStyle/>
          <a:p>
            <a:pPr>
              <a:defRPr/>
            </a:pPr>
            <a:endParaRPr lang="en-CA"/>
          </a:p>
        </p:txBody>
      </p:sp>
      <p:sp>
        <p:nvSpPr>
          <p:cNvPr id="31747" name="Content Placeholder 2">
            <a:extLst>
              <a:ext uri="{FF2B5EF4-FFF2-40B4-BE49-F238E27FC236}">
                <a16:creationId xmlns:a16="http://schemas.microsoft.com/office/drawing/2014/main" id="{3D069A63-3AD5-478D-8D4A-5B877A8B15AA}"/>
              </a:ext>
            </a:extLst>
          </p:cNvPr>
          <p:cNvSpPr>
            <a:spLocks noGrp="1"/>
          </p:cNvSpPr>
          <p:nvPr>
            <p:ph sz="quarter" idx="1"/>
          </p:nvPr>
        </p:nvSpPr>
        <p:spPr>
          <a:xfrm>
            <a:off x="1981200" y="1600200"/>
            <a:ext cx="7467600" cy="4873625"/>
          </a:xfrm>
        </p:spPr>
        <p:txBody>
          <a:bodyPr/>
          <a:lstStyle/>
          <a:p>
            <a:endParaRPr lang="en-CA" altLang="en-US"/>
          </a:p>
        </p:txBody>
      </p:sp>
      <p:pic>
        <p:nvPicPr>
          <p:cNvPr id="31748" name="Picture 3">
            <a:extLst>
              <a:ext uri="{FF2B5EF4-FFF2-40B4-BE49-F238E27FC236}">
                <a16:creationId xmlns:a16="http://schemas.microsoft.com/office/drawing/2014/main" id="{612B8416-7E1B-45C1-8356-48629ABAC3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06363"/>
            <a:ext cx="9144000"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a:extLst>
              <a:ext uri="{FF2B5EF4-FFF2-40B4-BE49-F238E27FC236}">
                <a16:creationId xmlns:a16="http://schemas.microsoft.com/office/drawing/2014/main" id="{2B5BBFCD-9161-4D27-BD5E-2D33768A73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871913"/>
            <a:ext cx="194468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E93D-9792-4626-AEC0-AB9DB86EE3B9}"/>
              </a:ext>
            </a:extLst>
          </p:cNvPr>
          <p:cNvSpPr>
            <a:spLocks noGrp="1"/>
          </p:cNvSpPr>
          <p:nvPr>
            <p:ph type="title"/>
          </p:nvPr>
        </p:nvSpPr>
        <p:spPr>
          <a:xfrm>
            <a:off x="1703388" y="274638"/>
            <a:ext cx="8496300" cy="706437"/>
          </a:xfrm>
        </p:spPr>
        <p:txBody>
          <a:bodyPr/>
          <a:lstStyle/>
          <a:p>
            <a:pPr eaLnBrk="1" hangingPunct="1">
              <a:defRPr/>
            </a:pPr>
            <a:r>
              <a:rPr lang="en-CA" sz="2500" dirty="0"/>
              <a:t>Ex: Describe each of the following scatter plots</a:t>
            </a:r>
          </a:p>
        </p:txBody>
      </p:sp>
      <p:pic>
        <p:nvPicPr>
          <p:cNvPr id="33795" name="Content Placeholder 3">
            <a:extLst>
              <a:ext uri="{FF2B5EF4-FFF2-40B4-BE49-F238E27FC236}">
                <a16:creationId xmlns:a16="http://schemas.microsoft.com/office/drawing/2014/main" id="{2FCCBC13-F112-4C9E-A788-1B86172CAD65}"/>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1741488" y="1052513"/>
            <a:ext cx="3490912" cy="2579687"/>
          </a:xfrm>
        </p:spPr>
      </p:pic>
      <p:pic>
        <p:nvPicPr>
          <p:cNvPr id="33796" name="Picture 5">
            <a:extLst>
              <a:ext uri="{FF2B5EF4-FFF2-40B4-BE49-F238E27FC236}">
                <a16:creationId xmlns:a16="http://schemas.microsoft.com/office/drawing/2014/main" id="{66CEE80C-CFD6-4C0F-ABF9-64CC857E252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80100" y="981075"/>
            <a:ext cx="3128963"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369BBA2-0C52-45FC-BF3D-34A15C358128}"/>
              </a:ext>
            </a:extLst>
          </p:cNvPr>
          <p:cNvSpPr txBox="1">
            <a:spLocks noChangeArrowheads="1"/>
          </p:cNvSpPr>
          <p:nvPr/>
        </p:nvSpPr>
        <p:spPr bwMode="auto">
          <a:xfrm>
            <a:off x="1703388" y="3573463"/>
            <a:ext cx="1158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Direction:</a:t>
            </a:r>
          </a:p>
        </p:txBody>
      </p:sp>
      <p:sp>
        <p:nvSpPr>
          <p:cNvPr id="8" name="TextBox 7">
            <a:extLst>
              <a:ext uri="{FF2B5EF4-FFF2-40B4-BE49-F238E27FC236}">
                <a16:creationId xmlns:a16="http://schemas.microsoft.com/office/drawing/2014/main" id="{3D3A7258-7AA4-49CC-BC6C-83C6FDA7C56D}"/>
              </a:ext>
            </a:extLst>
          </p:cNvPr>
          <p:cNvSpPr txBox="1">
            <a:spLocks noChangeArrowheads="1"/>
          </p:cNvSpPr>
          <p:nvPr/>
        </p:nvSpPr>
        <p:spPr bwMode="auto">
          <a:xfrm>
            <a:off x="1703388" y="4375150"/>
            <a:ext cx="78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Form:</a:t>
            </a:r>
          </a:p>
        </p:txBody>
      </p:sp>
      <p:sp>
        <p:nvSpPr>
          <p:cNvPr id="9" name="TextBox 8">
            <a:extLst>
              <a:ext uri="{FF2B5EF4-FFF2-40B4-BE49-F238E27FC236}">
                <a16:creationId xmlns:a16="http://schemas.microsoft.com/office/drawing/2014/main" id="{4BFD7505-6404-49CD-94FB-12B48D8E7495}"/>
              </a:ext>
            </a:extLst>
          </p:cNvPr>
          <p:cNvSpPr txBox="1">
            <a:spLocks noChangeArrowheads="1"/>
          </p:cNvSpPr>
          <p:nvPr/>
        </p:nvSpPr>
        <p:spPr bwMode="auto">
          <a:xfrm>
            <a:off x="1703388" y="5229225"/>
            <a:ext cx="1120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Strength:</a:t>
            </a:r>
          </a:p>
        </p:txBody>
      </p:sp>
      <p:sp>
        <p:nvSpPr>
          <p:cNvPr id="10" name="TextBox 9">
            <a:extLst>
              <a:ext uri="{FF2B5EF4-FFF2-40B4-BE49-F238E27FC236}">
                <a16:creationId xmlns:a16="http://schemas.microsoft.com/office/drawing/2014/main" id="{2F07A439-5011-4332-873F-71235A82FF02}"/>
              </a:ext>
            </a:extLst>
          </p:cNvPr>
          <p:cNvSpPr txBox="1">
            <a:spLocks noChangeArrowheads="1"/>
          </p:cNvSpPr>
          <p:nvPr/>
        </p:nvSpPr>
        <p:spPr bwMode="auto">
          <a:xfrm>
            <a:off x="1703388" y="5940425"/>
            <a:ext cx="979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Outliers</a:t>
            </a:r>
          </a:p>
        </p:txBody>
      </p:sp>
      <p:sp>
        <p:nvSpPr>
          <p:cNvPr id="11" name="TextBox 10">
            <a:extLst>
              <a:ext uri="{FF2B5EF4-FFF2-40B4-BE49-F238E27FC236}">
                <a16:creationId xmlns:a16="http://schemas.microsoft.com/office/drawing/2014/main" id="{EEDAC7DB-644C-4B13-8933-44E6BA9CA795}"/>
              </a:ext>
            </a:extLst>
          </p:cNvPr>
          <p:cNvSpPr txBox="1">
            <a:spLocks noChangeArrowheads="1"/>
          </p:cNvSpPr>
          <p:nvPr/>
        </p:nvSpPr>
        <p:spPr bwMode="auto">
          <a:xfrm>
            <a:off x="6016625" y="3573463"/>
            <a:ext cx="1158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Direction:</a:t>
            </a:r>
          </a:p>
        </p:txBody>
      </p:sp>
      <p:sp>
        <p:nvSpPr>
          <p:cNvPr id="12" name="TextBox 11">
            <a:extLst>
              <a:ext uri="{FF2B5EF4-FFF2-40B4-BE49-F238E27FC236}">
                <a16:creationId xmlns:a16="http://schemas.microsoft.com/office/drawing/2014/main" id="{38AFA2CC-B141-494E-A0E5-379CAC4B8271}"/>
              </a:ext>
            </a:extLst>
          </p:cNvPr>
          <p:cNvSpPr txBox="1">
            <a:spLocks noChangeArrowheads="1"/>
          </p:cNvSpPr>
          <p:nvPr/>
        </p:nvSpPr>
        <p:spPr bwMode="auto">
          <a:xfrm>
            <a:off x="6016625" y="4375150"/>
            <a:ext cx="78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Form:</a:t>
            </a:r>
          </a:p>
        </p:txBody>
      </p:sp>
      <p:sp>
        <p:nvSpPr>
          <p:cNvPr id="13" name="TextBox 12">
            <a:extLst>
              <a:ext uri="{FF2B5EF4-FFF2-40B4-BE49-F238E27FC236}">
                <a16:creationId xmlns:a16="http://schemas.microsoft.com/office/drawing/2014/main" id="{730D00EF-0102-434C-9613-0CCEB40D2DC7}"/>
              </a:ext>
            </a:extLst>
          </p:cNvPr>
          <p:cNvSpPr txBox="1">
            <a:spLocks noChangeArrowheads="1"/>
          </p:cNvSpPr>
          <p:nvPr/>
        </p:nvSpPr>
        <p:spPr bwMode="auto">
          <a:xfrm>
            <a:off x="6016625" y="5229225"/>
            <a:ext cx="1120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Strength:</a:t>
            </a:r>
          </a:p>
        </p:txBody>
      </p:sp>
      <p:sp>
        <p:nvSpPr>
          <p:cNvPr id="14" name="TextBox 13">
            <a:extLst>
              <a:ext uri="{FF2B5EF4-FFF2-40B4-BE49-F238E27FC236}">
                <a16:creationId xmlns:a16="http://schemas.microsoft.com/office/drawing/2014/main" id="{B13606A2-87D2-483F-BBE9-7D7662F8A6D6}"/>
              </a:ext>
            </a:extLst>
          </p:cNvPr>
          <p:cNvSpPr txBox="1">
            <a:spLocks noChangeArrowheads="1"/>
          </p:cNvSpPr>
          <p:nvPr/>
        </p:nvSpPr>
        <p:spPr bwMode="auto">
          <a:xfrm>
            <a:off x="6016625" y="5940425"/>
            <a:ext cx="979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Outliers</a:t>
            </a:r>
          </a:p>
        </p:txBody>
      </p:sp>
      <p:sp>
        <p:nvSpPr>
          <p:cNvPr id="15" name="TextBox 14">
            <a:extLst>
              <a:ext uri="{FF2B5EF4-FFF2-40B4-BE49-F238E27FC236}">
                <a16:creationId xmlns:a16="http://schemas.microsoft.com/office/drawing/2014/main" id="{F91C490D-7DBD-4E82-8A01-C42B20AC73A1}"/>
              </a:ext>
            </a:extLst>
          </p:cNvPr>
          <p:cNvSpPr txBox="1">
            <a:spLocks noChangeArrowheads="1"/>
          </p:cNvSpPr>
          <p:nvPr/>
        </p:nvSpPr>
        <p:spPr bwMode="auto">
          <a:xfrm>
            <a:off x="3000375" y="3563938"/>
            <a:ext cx="218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Positive Correlation</a:t>
            </a:r>
          </a:p>
        </p:txBody>
      </p:sp>
      <p:sp>
        <p:nvSpPr>
          <p:cNvPr id="16" name="TextBox 15">
            <a:extLst>
              <a:ext uri="{FF2B5EF4-FFF2-40B4-BE49-F238E27FC236}">
                <a16:creationId xmlns:a16="http://schemas.microsoft.com/office/drawing/2014/main" id="{0679BB4E-3159-41AC-A876-CF146436C436}"/>
              </a:ext>
            </a:extLst>
          </p:cNvPr>
          <p:cNvSpPr txBox="1">
            <a:spLocks noChangeArrowheads="1"/>
          </p:cNvSpPr>
          <p:nvPr/>
        </p:nvSpPr>
        <p:spPr bwMode="auto">
          <a:xfrm>
            <a:off x="2894013" y="4365625"/>
            <a:ext cx="825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Linear</a:t>
            </a:r>
          </a:p>
        </p:txBody>
      </p:sp>
      <p:sp>
        <p:nvSpPr>
          <p:cNvPr id="17" name="TextBox 16">
            <a:extLst>
              <a:ext uri="{FF2B5EF4-FFF2-40B4-BE49-F238E27FC236}">
                <a16:creationId xmlns:a16="http://schemas.microsoft.com/office/drawing/2014/main" id="{80C72B6B-982E-4022-B463-01ACAC0EC0AF}"/>
              </a:ext>
            </a:extLst>
          </p:cNvPr>
          <p:cNvSpPr txBox="1">
            <a:spLocks noChangeArrowheads="1"/>
          </p:cNvSpPr>
          <p:nvPr/>
        </p:nvSpPr>
        <p:spPr bwMode="auto">
          <a:xfrm>
            <a:off x="2927350" y="5219700"/>
            <a:ext cx="218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Moderate to weak</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00AFE96D-03BF-4FBA-A279-76012DED0F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100" y="260350"/>
            <a:ext cx="385762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14E22BB-0337-4911-AAF7-AB14B6762771}"/>
              </a:ext>
            </a:extLst>
          </p:cNvPr>
          <p:cNvSpPr txBox="1">
            <a:spLocks noChangeArrowheads="1"/>
          </p:cNvSpPr>
          <p:nvPr/>
        </p:nvSpPr>
        <p:spPr bwMode="auto">
          <a:xfrm>
            <a:off x="1703388" y="3573463"/>
            <a:ext cx="1158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Direction:</a:t>
            </a:r>
          </a:p>
        </p:txBody>
      </p:sp>
      <p:sp>
        <p:nvSpPr>
          <p:cNvPr id="8" name="TextBox 7">
            <a:extLst>
              <a:ext uri="{FF2B5EF4-FFF2-40B4-BE49-F238E27FC236}">
                <a16:creationId xmlns:a16="http://schemas.microsoft.com/office/drawing/2014/main" id="{20B77F77-C8C4-48A6-98EA-70F97E67EFDC}"/>
              </a:ext>
            </a:extLst>
          </p:cNvPr>
          <p:cNvSpPr txBox="1">
            <a:spLocks noChangeArrowheads="1"/>
          </p:cNvSpPr>
          <p:nvPr/>
        </p:nvSpPr>
        <p:spPr bwMode="auto">
          <a:xfrm>
            <a:off x="1703388" y="4375150"/>
            <a:ext cx="78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Form:</a:t>
            </a:r>
          </a:p>
        </p:txBody>
      </p:sp>
      <p:sp>
        <p:nvSpPr>
          <p:cNvPr id="9" name="TextBox 8">
            <a:extLst>
              <a:ext uri="{FF2B5EF4-FFF2-40B4-BE49-F238E27FC236}">
                <a16:creationId xmlns:a16="http://schemas.microsoft.com/office/drawing/2014/main" id="{6E5157E8-B2FD-4D71-8F44-115A64FD61A2}"/>
              </a:ext>
            </a:extLst>
          </p:cNvPr>
          <p:cNvSpPr txBox="1">
            <a:spLocks noChangeArrowheads="1"/>
          </p:cNvSpPr>
          <p:nvPr/>
        </p:nvSpPr>
        <p:spPr bwMode="auto">
          <a:xfrm>
            <a:off x="1703388" y="5229225"/>
            <a:ext cx="1120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Strength:</a:t>
            </a:r>
          </a:p>
        </p:txBody>
      </p:sp>
      <p:sp>
        <p:nvSpPr>
          <p:cNvPr id="10" name="TextBox 9">
            <a:extLst>
              <a:ext uri="{FF2B5EF4-FFF2-40B4-BE49-F238E27FC236}">
                <a16:creationId xmlns:a16="http://schemas.microsoft.com/office/drawing/2014/main" id="{EFD4A30C-E704-4720-809D-EDEF2708BA68}"/>
              </a:ext>
            </a:extLst>
          </p:cNvPr>
          <p:cNvSpPr txBox="1">
            <a:spLocks noChangeArrowheads="1"/>
          </p:cNvSpPr>
          <p:nvPr/>
        </p:nvSpPr>
        <p:spPr bwMode="auto">
          <a:xfrm>
            <a:off x="1703388" y="5940425"/>
            <a:ext cx="979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Outliers</a:t>
            </a:r>
          </a:p>
        </p:txBody>
      </p:sp>
      <p:sp>
        <p:nvSpPr>
          <p:cNvPr id="11" name="TextBox 10">
            <a:extLst>
              <a:ext uri="{FF2B5EF4-FFF2-40B4-BE49-F238E27FC236}">
                <a16:creationId xmlns:a16="http://schemas.microsoft.com/office/drawing/2014/main" id="{0F106E92-E9D8-40EA-B78B-1BD9BB73E260}"/>
              </a:ext>
            </a:extLst>
          </p:cNvPr>
          <p:cNvSpPr txBox="1">
            <a:spLocks noChangeArrowheads="1"/>
          </p:cNvSpPr>
          <p:nvPr/>
        </p:nvSpPr>
        <p:spPr bwMode="auto">
          <a:xfrm>
            <a:off x="6016625" y="3573463"/>
            <a:ext cx="1158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Direction:</a:t>
            </a:r>
          </a:p>
        </p:txBody>
      </p:sp>
      <p:sp>
        <p:nvSpPr>
          <p:cNvPr id="12" name="TextBox 11">
            <a:extLst>
              <a:ext uri="{FF2B5EF4-FFF2-40B4-BE49-F238E27FC236}">
                <a16:creationId xmlns:a16="http://schemas.microsoft.com/office/drawing/2014/main" id="{957BCBD0-A407-4071-860A-68543A0FC95B}"/>
              </a:ext>
            </a:extLst>
          </p:cNvPr>
          <p:cNvSpPr txBox="1">
            <a:spLocks noChangeArrowheads="1"/>
          </p:cNvSpPr>
          <p:nvPr/>
        </p:nvSpPr>
        <p:spPr bwMode="auto">
          <a:xfrm>
            <a:off x="6016625" y="4375150"/>
            <a:ext cx="78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Form:</a:t>
            </a:r>
          </a:p>
        </p:txBody>
      </p:sp>
      <p:sp>
        <p:nvSpPr>
          <p:cNvPr id="13" name="TextBox 12">
            <a:extLst>
              <a:ext uri="{FF2B5EF4-FFF2-40B4-BE49-F238E27FC236}">
                <a16:creationId xmlns:a16="http://schemas.microsoft.com/office/drawing/2014/main" id="{79784EB2-5491-40B4-8C6D-7CFF4C0CF018}"/>
              </a:ext>
            </a:extLst>
          </p:cNvPr>
          <p:cNvSpPr txBox="1">
            <a:spLocks noChangeArrowheads="1"/>
          </p:cNvSpPr>
          <p:nvPr/>
        </p:nvSpPr>
        <p:spPr bwMode="auto">
          <a:xfrm>
            <a:off x="6016625" y="5229225"/>
            <a:ext cx="1120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Strength:</a:t>
            </a:r>
          </a:p>
        </p:txBody>
      </p:sp>
      <p:sp>
        <p:nvSpPr>
          <p:cNvPr id="14" name="TextBox 13">
            <a:extLst>
              <a:ext uri="{FF2B5EF4-FFF2-40B4-BE49-F238E27FC236}">
                <a16:creationId xmlns:a16="http://schemas.microsoft.com/office/drawing/2014/main" id="{43DC3ED0-49B8-4244-A2EE-4EC16C2A673C}"/>
              </a:ext>
            </a:extLst>
          </p:cNvPr>
          <p:cNvSpPr txBox="1">
            <a:spLocks noChangeArrowheads="1"/>
          </p:cNvSpPr>
          <p:nvPr/>
        </p:nvSpPr>
        <p:spPr bwMode="auto">
          <a:xfrm>
            <a:off x="6016625" y="5940425"/>
            <a:ext cx="979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Outliers</a:t>
            </a:r>
          </a:p>
        </p:txBody>
      </p:sp>
      <p:pic>
        <p:nvPicPr>
          <p:cNvPr id="35851" name="Picture 3">
            <a:extLst>
              <a:ext uri="{FF2B5EF4-FFF2-40B4-BE49-F238E27FC236}">
                <a16:creationId xmlns:a16="http://schemas.microsoft.com/office/drawing/2014/main" id="{2AB040E9-4908-40B0-94BD-3472334B5B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333375"/>
            <a:ext cx="354647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B846-B5EB-4C23-9395-69B4874E7054}"/>
              </a:ext>
            </a:extLst>
          </p:cNvPr>
          <p:cNvSpPr>
            <a:spLocks noGrp="1"/>
          </p:cNvSpPr>
          <p:nvPr>
            <p:ph type="title"/>
          </p:nvPr>
        </p:nvSpPr>
        <p:spPr>
          <a:xfrm>
            <a:off x="393700" y="274638"/>
            <a:ext cx="9055100" cy="565150"/>
          </a:xfrm>
        </p:spPr>
        <p:txBody>
          <a:bodyPr/>
          <a:lstStyle/>
          <a:p>
            <a:pPr>
              <a:defRPr/>
            </a:pPr>
            <a:r>
              <a:rPr lang="en-CA" dirty="0"/>
              <a:t>Bi-Variable Correlation:</a:t>
            </a:r>
          </a:p>
        </p:txBody>
      </p:sp>
      <p:sp>
        <p:nvSpPr>
          <p:cNvPr id="11267" name="Content Placeholder 2">
            <a:extLst>
              <a:ext uri="{FF2B5EF4-FFF2-40B4-BE49-F238E27FC236}">
                <a16:creationId xmlns:a16="http://schemas.microsoft.com/office/drawing/2014/main" id="{31489783-05E1-47E3-9F8F-4113E6595B79}"/>
              </a:ext>
            </a:extLst>
          </p:cNvPr>
          <p:cNvSpPr>
            <a:spLocks noGrp="1"/>
          </p:cNvSpPr>
          <p:nvPr>
            <p:ph sz="quarter" idx="1"/>
          </p:nvPr>
        </p:nvSpPr>
        <p:spPr>
          <a:xfrm>
            <a:off x="247650" y="839788"/>
            <a:ext cx="11550650" cy="1209675"/>
          </a:xfrm>
        </p:spPr>
        <p:txBody>
          <a:bodyPr/>
          <a:lstStyle/>
          <a:p>
            <a:r>
              <a:rPr lang="en-CA" altLang="en-US"/>
              <a:t>In this chapter we will look at establishing correlation between TWO Quantitative variables</a:t>
            </a:r>
          </a:p>
          <a:p>
            <a:r>
              <a:rPr lang="en-CA" altLang="en-US"/>
              <a:t>When One variable increases, does the other variable also increase/decrease</a:t>
            </a:r>
          </a:p>
          <a:p>
            <a:endParaRPr lang="en-CA" altLang="en-US"/>
          </a:p>
          <a:p>
            <a:endParaRPr lang="en-CA" altLang="en-US"/>
          </a:p>
        </p:txBody>
      </p:sp>
      <p:sp>
        <p:nvSpPr>
          <p:cNvPr id="11268" name="Content Placeholder 2">
            <a:extLst>
              <a:ext uri="{FF2B5EF4-FFF2-40B4-BE49-F238E27FC236}">
                <a16:creationId xmlns:a16="http://schemas.microsoft.com/office/drawing/2014/main" id="{EDBBC4A6-54FD-42B5-AF95-EFBE773050CE}"/>
              </a:ext>
            </a:extLst>
          </p:cNvPr>
          <p:cNvSpPr txBox="1">
            <a:spLocks/>
          </p:cNvSpPr>
          <p:nvPr/>
        </p:nvSpPr>
        <p:spPr bwMode="auto">
          <a:xfrm>
            <a:off x="247650" y="2151063"/>
            <a:ext cx="115506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a:t>Is there a Correlation between two variables?  How strong is this connection?</a:t>
            </a:r>
          </a:p>
          <a:p>
            <a:endParaRPr lang="en-CA" altLang="en-US"/>
          </a:p>
          <a:p>
            <a:endParaRPr lang="en-CA" altLang="en-US"/>
          </a:p>
        </p:txBody>
      </p:sp>
      <p:sp>
        <p:nvSpPr>
          <p:cNvPr id="11269" name="Content Placeholder 2">
            <a:extLst>
              <a:ext uri="{FF2B5EF4-FFF2-40B4-BE49-F238E27FC236}">
                <a16:creationId xmlns:a16="http://schemas.microsoft.com/office/drawing/2014/main" id="{CB7AB826-F0EF-484E-8072-7C80152D5E00}"/>
              </a:ext>
            </a:extLst>
          </p:cNvPr>
          <p:cNvSpPr txBox="1">
            <a:spLocks/>
          </p:cNvSpPr>
          <p:nvPr/>
        </p:nvSpPr>
        <p:spPr bwMode="auto">
          <a:xfrm>
            <a:off x="257175" y="2668588"/>
            <a:ext cx="115490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a:t>Key Idea:  Correlation DOES NOT imply Causation!!</a:t>
            </a:r>
          </a:p>
          <a:p>
            <a:endParaRPr lang="en-CA" altLang="en-US"/>
          </a:p>
        </p:txBody>
      </p:sp>
      <p:sp>
        <p:nvSpPr>
          <p:cNvPr id="6" name="Content Placeholder 2">
            <a:extLst>
              <a:ext uri="{FF2B5EF4-FFF2-40B4-BE49-F238E27FC236}">
                <a16:creationId xmlns:a16="http://schemas.microsoft.com/office/drawing/2014/main" id="{32EE7132-ECC9-4C7B-A8CB-83DA1E7AFDEF}"/>
              </a:ext>
            </a:extLst>
          </p:cNvPr>
          <p:cNvSpPr txBox="1">
            <a:spLocks/>
          </p:cNvSpPr>
          <p:nvPr/>
        </p:nvSpPr>
        <p:spPr bwMode="auto">
          <a:xfrm>
            <a:off x="257175" y="3398838"/>
            <a:ext cx="115490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a:t>Ex: Ice-cream sales and shark attacks:  </a:t>
            </a:r>
          </a:p>
          <a:p>
            <a:endParaRPr lang="en-CA" altLang="en-US"/>
          </a:p>
        </p:txBody>
      </p:sp>
      <p:pic>
        <p:nvPicPr>
          <p:cNvPr id="8" name="Picture 7">
            <a:extLst>
              <a:ext uri="{FF2B5EF4-FFF2-40B4-BE49-F238E27FC236}">
                <a16:creationId xmlns:a16="http://schemas.microsoft.com/office/drawing/2014/main" id="{BBDD7304-2E99-49FC-9F1C-61A4B79759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292475"/>
            <a:ext cx="474662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F2FFA28-4221-4237-99B5-63C5C44AFDBC}"/>
              </a:ext>
            </a:extLst>
          </p:cNvPr>
          <p:cNvSpPr txBox="1">
            <a:spLocks noChangeArrowheads="1"/>
          </p:cNvSpPr>
          <p:nvPr/>
        </p:nvSpPr>
        <p:spPr bwMode="auto">
          <a:xfrm>
            <a:off x="393700" y="4070350"/>
            <a:ext cx="5835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In the US, the number of ice cream sold per month is highly correlated with the number of shark attacks</a:t>
            </a:r>
          </a:p>
        </p:txBody>
      </p:sp>
      <p:sp>
        <p:nvSpPr>
          <p:cNvPr id="10" name="TextBox 9">
            <a:extLst>
              <a:ext uri="{FF2B5EF4-FFF2-40B4-BE49-F238E27FC236}">
                <a16:creationId xmlns:a16="http://schemas.microsoft.com/office/drawing/2014/main" id="{2EEABA0D-03DE-410D-B469-F29799647DC1}"/>
              </a:ext>
            </a:extLst>
          </p:cNvPr>
          <p:cNvSpPr txBox="1">
            <a:spLocks noChangeArrowheads="1"/>
          </p:cNvSpPr>
          <p:nvPr/>
        </p:nvSpPr>
        <p:spPr bwMode="auto">
          <a:xfrm>
            <a:off x="393700" y="4799013"/>
            <a:ext cx="5835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Does this mean that consuming more icecream increases shark attacks???</a:t>
            </a:r>
          </a:p>
        </p:txBody>
      </p:sp>
      <p:sp>
        <p:nvSpPr>
          <p:cNvPr id="11" name="TextBox 10">
            <a:extLst>
              <a:ext uri="{FF2B5EF4-FFF2-40B4-BE49-F238E27FC236}">
                <a16:creationId xmlns:a16="http://schemas.microsoft.com/office/drawing/2014/main" id="{4968696F-929E-4963-BBC9-D3ECB464F31F}"/>
              </a:ext>
            </a:extLst>
          </p:cNvPr>
          <p:cNvSpPr txBox="1">
            <a:spLocks noChangeArrowheads="1"/>
          </p:cNvSpPr>
          <p:nvPr/>
        </p:nvSpPr>
        <p:spPr bwMode="auto">
          <a:xfrm>
            <a:off x="393700" y="5541963"/>
            <a:ext cx="5835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NO!!  When the weather gets warmer, both ice cream consumption and ppl on beach increases.  More people on beaches leads to more shark attacks.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684E-AB9A-4F31-970A-A2A73ED12F05}"/>
              </a:ext>
            </a:extLst>
          </p:cNvPr>
          <p:cNvSpPr>
            <a:spLocks noGrp="1"/>
          </p:cNvSpPr>
          <p:nvPr>
            <p:ph type="title"/>
          </p:nvPr>
        </p:nvSpPr>
        <p:spPr>
          <a:xfrm>
            <a:off x="347134" y="118534"/>
            <a:ext cx="7467600" cy="633412"/>
          </a:xfrm>
        </p:spPr>
        <p:txBody>
          <a:bodyPr/>
          <a:lstStyle/>
          <a:p>
            <a:pPr>
              <a:defRPr/>
            </a:pPr>
            <a:r>
              <a:rPr lang="en-CA" dirty="0"/>
              <a:t>Properties of  Correlation:</a:t>
            </a:r>
          </a:p>
        </p:txBody>
      </p:sp>
      <p:sp>
        <p:nvSpPr>
          <p:cNvPr id="2052" name="Content Placeholder 2">
            <a:extLst>
              <a:ext uri="{FF2B5EF4-FFF2-40B4-BE49-F238E27FC236}">
                <a16:creationId xmlns:a16="http://schemas.microsoft.com/office/drawing/2014/main" id="{E7010568-63FE-4D5B-84B4-1C557528E8A3}"/>
              </a:ext>
            </a:extLst>
          </p:cNvPr>
          <p:cNvSpPr>
            <a:spLocks noGrp="1"/>
          </p:cNvSpPr>
          <p:nvPr>
            <p:ph sz="quarter" idx="1"/>
          </p:nvPr>
        </p:nvSpPr>
        <p:spPr>
          <a:xfrm>
            <a:off x="534988" y="989542"/>
            <a:ext cx="10717212" cy="5478991"/>
          </a:xfrm>
        </p:spPr>
        <p:txBody>
          <a:bodyPr/>
          <a:lstStyle/>
          <a:p>
            <a:r>
              <a:rPr lang="en-CA" altLang="en-US" sz="2300" dirty="0"/>
              <a:t>“Correlation” [r] measures the direction and strength of the linear relationship between two quantitative variables</a:t>
            </a:r>
            <a:br>
              <a:rPr lang="en-CA" altLang="en-US" sz="2300" dirty="0"/>
            </a:br>
            <a:endParaRPr lang="en-CA" altLang="en-US" sz="2300" dirty="0"/>
          </a:p>
          <a:p>
            <a:r>
              <a:rPr lang="en-CA" altLang="en-US" sz="2300" dirty="0"/>
              <a:t>Both variables must be Quantitative</a:t>
            </a:r>
          </a:p>
          <a:p>
            <a:r>
              <a:rPr lang="en-CA" altLang="en-US" sz="2300" dirty="0"/>
              <a:t>Correlation does NOT have a unit of measurement  </a:t>
            </a:r>
            <a:br>
              <a:rPr lang="en-CA" altLang="en-US" sz="2300" dirty="0"/>
            </a:br>
            <a:r>
              <a:rPr lang="en-CA" altLang="en-US" sz="2300" dirty="0"/>
              <a:t>[just a numerical value between -1 to 1]</a:t>
            </a:r>
          </a:p>
          <a:p>
            <a:endParaRPr lang="en-CA" altLang="en-US" sz="2300" dirty="0"/>
          </a:p>
          <a:p>
            <a:r>
              <a:rPr lang="en-CA" altLang="en-US" sz="2300" dirty="0"/>
              <a:t>Positive ‘r’ </a:t>
            </a:r>
            <a:r>
              <a:rPr lang="en-CA" altLang="en-US" sz="2300" dirty="0">
                <a:sym typeface="Wingdings" panose="05000000000000000000" pitchFamily="2" charset="2"/>
              </a:rPr>
              <a:t> Positive correlation (Both variables increase together)</a:t>
            </a:r>
          </a:p>
          <a:p>
            <a:r>
              <a:rPr lang="en-CA" altLang="en-US" sz="2300" dirty="0">
                <a:sym typeface="Wingdings" panose="05000000000000000000" pitchFamily="2" charset="2"/>
              </a:rPr>
              <a:t>Negative ‘r’  Negative correlation (One decreases when the other increases)</a:t>
            </a:r>
          </a:p>
          <a:p>
            <a:endParaRPr lang="en-CA" altLang="en-US" sz="2300" dirty="0">
              <a:sym typeface="Wingdings" panose="05000000000000000000" pitchFamily="2" charset="2"/>
            </a:endParaRPr>
          </a:p>
          <a:p>
            <a:r>
              <a:rPr lang="en-CA" altLang="en-US" sz="2300" dirty="0">
                <a:sym typeface="Wingdings" panose="05000000000000000000" pitchFamily="2" charset="2"/>
              </a:rPr>
              <a:t>A Strong Correlation of “1” DOES NOT indicate or imply Causation!!</a:t>
            </a:r>
          </a:p>
          <a:p>
            <a:endParaRPr lang="en-CA" altLang="en-US" sz="2300" dirty="0"/>
          </a:p>
        </p:txBody>
      </p:sp>
      <p:graphicFrame>
        <p:nvGraphicFramePr>
          <p:cNvPr id="37892" name="Object 2">
            <a:extLst>
              <a:ext uri="{FF2B5EF4-FFF2-40B4-BE49-F238E27FC236}">
                <a16:creationId xmlns:a16="http://schemas.microsoft.com/office/drawing/2014/main" id="{EDD5DEAE-698C-43B9-8300-1BD94EE1E0DB}"/>
              </a:ext>
            </a:extLst>
          </p:cNvPr>
          <p:cNvGraphicFramePr>
            <a:graphicFrameLocks noChangeAspect="1"/>
          </p:cNvGraphicFramePr>
          <p:nvPr>
            <p:extLst>
              <p:ext uri="{D42A27DB-BD31-4B8C-83A1-F6EECF244321}">
                <p14:modId xmlns:p14="http://schemas.microsoft.com/office/powerpoint/2010/main" val="2449614447"/>
              </p:ext>
            </p:extLst>
          </p:nvPr>
        </p:nvGraphicFramePr>
        <p:xfrm>
          <a:off x="5833005" y="183622"/>
          <a:ext cx="576262" cy="639762"/>
        </p:xfrm>
        <a:graphic>
          <a:graphicData uri="http://schemas.openxmlformats.org/presentationml/2006/ole">
            <mc:AlternateContent xmlns:mc="http://schemas.openxmlformats.org/markup-compatibility/2006">
              <mc:Choice xmlns:v="urn:schemas-microsoft-com:vml" Requires="v">
                <p:oleObj name="Equation" r:id="rId4" imgW="228501" imgH="253890" progId="Equation.DSMT4">
                  <p:embed/>
                </p:oleObj>
              </mc:Choice>
              <mc:Fallback>
                <p:oleObj name="Equation" r:id="rId4" imgW="228501" imgH="253890" progId="Equation.DSMT4">
                  <p:embed/>
                  <p:pic>
                    <p:nvPicPr>
                      <p:cNvPr id="37892" name="Object 2">
                        <a:extLst>
                          <a:ext uri="{FF2B5EF4-FFF2-40B4-BE49-F238E27FC236}">
                            <a16:creationId xmlns:a16="http://schemas.microsoft.com/office/drawing/2014/main" id="{EDD5DEAE-698C-43B9-8300-1BD94EE1E0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3005" y="183622"/>
                        <a:ext cx="576262"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Effect transition="in" filter="blinds(horizontal)">
                                      <p:cBhvr>
                                        <p:cTn id="7" dur="500"/>
                                        <p:tgtEl>
                                          <p:spTgt spid="20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52">
                                            <p:txEl>
                                              <p:pRg st="1" end="1"/>
                                            </p:txEl>
                                          </p:spTgt>
                                        </p:tgtEl>
                                        <p:attrNameLst>
                                          <p:attrName>style.visibility</p:attrName>
                                        </p:attrNameLst>
                                      </p:cBhvr>
                                      <p:to>
                                        <p:strVal val="visible"/>
                                      </p:to>
                                    </p:set>
                                    <p:animEffect transition="in" filter="blinds(horizontal)">
                                      <p:cBhvr>
                                        <p:cTn id="12" dur="500"/>
                                        <p:tgtEl>
                                          <p:spTgt spid="205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52">
                                            <p:txEl>
                                              <p:pRg st="2" end="2"/>
                                            </p:txEl>
                                          </p:spTgt>
                                        </p:tgtEl>
                                        <p:attrNameLst>
                                          <p:attrName>style.visibility</p:attrName>
                                        </p:attrNameLst>
                                      </p:cBhvr>
                                      <p:to>
                                        <p:strVal val="visible"/>
                                      </p:to>
                                    </p:set>
                                    <p:animEffect transition="in" filter="blinds(horizontal)">
                                      <p:cBhvr>
                                        <p:cTn id="17" dur="500"/>
                                        <p:tgtEl>
                                          <p:spTgt spid="205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052">
                                            <p:txEl>
                                              <p:pRg st="4" end="4"/>
                                            </p:txEl>
                                          </p:spTgt>
                                        </p:tgtEl>
                                        <p:attrNameLst>
                                          <p:attrName>style.visibility</p:attrName>
                                        </p:attrNameLst>
                                      </p:cBhvr>
                                      <p:to>
                                        <p:strVal val="visible"/>
                                      </p:to>
                                    </p:set>
                                    <p:animEffect transition="in" filter="blinds(horizontal)">
                                      <p:cBhvr>
                                        <p:cTn id="22" dur="500"/>
                                        <p:tgtEl>
                                          <p:spTgt spid="205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052">
                                            <p:txEl>
                                              <p:pRg st="5" end="5"/>
                                            </p:txEl>
                                          </p:spTgt>
                                        </p:tgtEl>
                                        <p:attrNameLst>
                                          <p:attrName>style.visibility</p:attrName>
                                        </p:attrNameLst>
                                      </p:cBhvr>
                                      <p:to>
                                        <p:strVal val="visible"/>
                                      </p:to>
                                    </p:set>
                                    <p:animEffect transition="in" filter="blinds(horizontal)">
                                      <p:cBhvr>
                                        <p:cTn id="27" dur="500"/>
                                        <p:tgtEl>
                                          <p:spTgt spid="2052">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052">
                                            <p:txEl>
                                              <p:pRg st="7" end="7"/>
                                            </p:txEl>
                                          </p:spTgt>
                                        </p:tgtEl>
                                        <p:attrNameLst>
                                          <p:attrName>style.visibility</p:attrName>
                                        </p:attrNameLst>
                                      </p:cBhvr>
                                      <p:to>
                                        <p:strVal val="visible"/>
                                      </p:to>
                                    </p:set>
                                    <p:animEffect transition="in" filter="blinds(horizontal)">
                                      <p:cBhvr>
                                        <p:cTn id="32" dur="500"/>
                                        <p:tgtEl>
                                          <p:spTgt spid="205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01CA-70A0-4E23-BBFD-555A95AFB897}"/>
              </a:ext>
            </a:extLst>
          </p:cNvPr>
          <p:cNvSpPr>
            <a:spLocks noGrp="1"/>
          </p:cNvSpPr>
          <p:nvPr>
            <p:ph type="title"/>
          </p:nvPr>
        </p:nvSpPr>
        <p:spPr>
          <a:xfrm>
            <a:off x="550334" y="151872"/>
            <a:ext cx="7467600" cy="706437"/>
          </a:xfrm>
        </p:spPr>
        <p:txBody>
          <a:bodyPr/>
          <a:lstStyle/>
          <a:p>
            <a:pPr>
              <a:defRPr/>
            </a:pPr>
            <a:r>
              <a:rPr lang="en-CA" dirty="0"/>
              <a:t>Properties of Correlation</a:t>
            </a:r>
          </a:p>
        </p:txBody>
      </p:sp>
      <p:sp>
        <p:nvSpPr>
          <p:cNvPr id="3" name="Content Placeholder 2">
            <a:extLst>
              <a:ext uri="{FF2B5EF4-FFF2-40B4-BE49-F238E27FC236}">
                <a16:creationId xmlns:a16="http://schemas.microsoft.com/office/drawing/2014/main" id="{9BA5BC59-93CC-4931-BD9C-ED39F6639F7C}"/>
              </a:ext>
            </a:extLst>
          </p:cNvPr>
          <p:cNvSpPr>
            <a:spLocks noGrp="1"/>
          </p:cNvSpPr>
          <p:nvPr>
            <p:ph sz="quarter" idx="1"/>
          </p:nvPr>
        </p:nvSpPr>
        <p:spPr>
          <a:xfrm>
            <a:off x="336550" y="879475"/>
            <a:ext cx="10491788" cy="3197225"/>
          </a:xfrm>
        </p:spPr>
        <p:txBody>
          <a:bodyPr/>
          <a:lstStyle/>
          <a:p>
            <a:r>
              <a:rPr lang="en-CA" altLang="en-US" sz="2300">
                <a:sym typeface="Wingdings" panose="05000000000000000000" pitchFamily="2" charset="2"/>
              </a:rPr>
              <a:t>Correlation value ranges from -1 to 1  [can NOT be bigger than 1]</a:t>
            </a:r>
          </a:p>
          <a:p>
            <a:r>
              <a:rPr lang="en-CA" altLang="en-US" sz="2300">
                <a:sym typeface="Wingdings" panose="05000000000000000000" pitchFamily="2" charset="2"/>
              </a:rPr>
              <a:t>Correlations are Strongly affected by outliers</a:t>
            </a:r>
          </a:p>
          <a:p>
            <a:r>
              <a:rPr lang="en-CA" altLang="en-US" sz="2300"/>
              <a:t>If </a:t>
            </a:r>
            <a:r>
              <a:rPr lang="en-CA" altLang="en-US" sz="2300" i="1"/>
              <a:t>‘r’</a:t>
            </a:r>
            <a:r>
              <a:rPr lang="en-CA" altLang="en-US" sz="2300"/>
              <a:t> is close to 1 </a:t>
            </a:r>
            <a:r>
              <a:rPr lang="en-CA" altLang="en-US" sz="2300">
                <a:sym typeface="Wingdings" panose="05000000000000000000" pitchFamily="2" charset="2"/>
              </a:rPr>
              <a:t> strong evidence of positive association between the two variables</a:t>
            </a:r>
          </a:p>
          <a:p>
            <a:r>
              <a:rPr lang="en-CA" altLang="en-US" sz="2300"/>
              <a:t>If </a:t>
            </a:r>
            <a:r>
              <a:rPr lang="en-CA" altLang="en-US" sz="2300" i="1"/>
              <a:t>‘r’</a:t>
            </a:r>
            <a:r>
              <a:rPr lang="en-CA" altLang="en-US" sz="2300"/>
              <a:t> is close to -1 </a:t>
            </a:r>
            <a:r>
              <a:rPr lang="en-CA" altLang="en-US" sz="2300">
                <a:sym typeface="Wingdings" panose="05000000000000000000" pitchFamily="2" charset="2"/>
              </a:rPr>
              <a:t> strong evidence of negative association between the two variables</a:t>
            </a:r>
          </a:p>
          <a:p>
            <a:r>
              <a:rPr lang="en-CA" altLang="en-US" sz="2300"/>
              <a:t>If </a:t>
            </a:r>
            <a:r>
              <a:rPr lang="en-CA" altLang="en-US" sz="2300" i="1"/>
              <a:t>‘r’</a:t>
            </a:r>
            <a:r>
              <a:rPr lang="en-CA" altLang="en-US" sz="2300"/>
              <a:t> is equal to zero </a:t>
            </a:r>
            <a:r>
              <a:rPr lang="en-CA" altLang="en-US" sz="2300">
                <a:sym typeface="Wingdings" panose="05000000000000000000" pitchFamily="2" charset="2"/>
              </a:rPr>
              <a:t> the relationship is not linear, but a strong relationship can still exist  [curved relationship]</a:t>
            </a:r>
          </a:p>
          <a:p>
            <a:pPr>
              <a:buFont typeface="Wingdings" panose="05000000000000000000" pitchFamily="2" charset="2"/>
              <a:buNone/>
            </a:pPr>
            <a:endParaRPr lang="en-CA" altLang="en-US" sz="2300"/>
          </a:p>
          <a:p>
            <a:endParaRPr lang="en-CA" altLang="en-US" sz="2300"/>
          </a:p>
        </p:txBody>
      </p:sp>
      <p:graphicFrame>
        <p:nvGraphicFramePr>
          <p:cNvPr id="39940" name="Object 2">
            <a:extLst>
              <a:ext uri="{FF2B5EF4-FFF2-40B4-BE49-F238E27FC236}">
                <a16:creationId xmlns:a16="http://schemas.microsoft.com/office/drawing/2014/main" id="{2BA85EF1-44B6-47A5-82D4-282A15715105}"/>
              </a:ext>
            </a:extLst>
          </p:cNvPr>
          <p:cNvGraphicFramePr>
            <a:graphicFrameLocks noChangeAspect="1"/>
          </p:cNvGraphicFramePr>
          <p:nvPr>
            <p:extLst>
              <p:ext uri="{D42A27DB-BD31-4B8C-83A1-F6EECF244321}">
                <p14:modId xmlns:p14="http://schemas.microsoft.com/office/powerpoint/2010/main" val="2043021567"/>
              </p:ext>
            </p:extLst>
          </p:nvPr>
        </p:nvGraphicFramePr>
        <p:xfrm>
          <a:off x="5812896" y="248179"/>
          <a:ext cx="576262" cy="639762"/>
        </p:xfrm>
        <a:graphic>
          <a:graphicData uri="http://schemas.openxmlformats.org/presentationml/2006/ole">
            <mc:AlternateContent xmlns:mc="http://schemas.openxmlformats.org/markup-compatibility/2006">
              <mc:Choice xmlns:v="urn:schemas-microsoft-com:vml" Requires="v">
                <p:oleObj name="Equation" r:id="rId4" imgW="228501" imgH="253890" progId="Equation.DSMT4">
                  <p:embed/>
                </p:oleObj>
              </mc:Choice>
              <mc:Fallback>
                <p:oleObj name="Equation" r:id="rId4" imgW="228501" imgH="253890" progId="Equation.DSMT4">
                  <p:embed/>
                  <p:pic>
                    <p:nvPicPr>
                      <p:cNvPr id="39940" name="Object 2">
                        <a:extLst>
                          <a:ext uri="{FF2B5EF4-FFF2-40B4-BE49-F238E27FC236}">
                            <a16:creationId xmlns:a16="http://schemas.microsoft.com/office/drawing/2014/main" id="{2BA85EF1-44B6-47A5-82D4-282A157151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2896" y="248179"/>
                        <a:ext cx="576262"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2772" name="Picture 4">
            <a:extLst>
              <a:ext uri="{FF2B5EF4-FFF2-40B4-BE49-F238E27FC236}">
                <a16:creationId xmlns:a16="http://schemas.microsoft.com/office/drawing/2014/main" id="{6C97E2AC-6299-4BF7-9920-E4DA95E999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7588" y="5840413"/>
            <a:ext cx="70485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a:extLst>
              <a:ext uri="{FF2B5EF4-FFF2-40B4-BE49-F238E27FC236}">
                <a16:creationId xmlns:a16="http://schemas.microsoft.com/office/drawing/2014/main" id="{23E30E7B-AD49-430F-9D45-4FC19B93A3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6988" y="4387850"/>
            <a:ext cx="8572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a:extLst>
              <a:ext uri="{FF2B5EF4-FFF2-40B4-BE49-F238E27FC236}">
                <a16:creationId xmlns:a16="http://schemas.microsoft.com/office/drawing/2014/main" id="{64FB23F0-742B-4581-BC91-8F3E416382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7100" y="4149725"/>
            <a:ext cx="8286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a:extLst>
              <a:ext uri="{FF2B5EF4-FFF2-40B4-BE49-F238E27FC236}">
                <a16:creationId xmlns:a16="http://schemas.microsoft.com/office/drawing/2014/main" id="{720BC7D0-E0B7-4D36-89A9-B33800D550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8025" y="4437063"/>
            <a:ext cx="8572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86DB225F-FB8C-4AF2-A049-2A3E334567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70788" y="4149725"/>
            <a:ext cx="8286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a:extLst>
              <a:ext uri="{FF2B5EF4-FFF2-40B4-BE49-F238E27FC236}">
                <a16:creationId xmlns:a16="http://schemas.microsoft.com/office/drawing/2014/main" id="{B7368D5B-5279-4BC2-87EE-36E9C3A193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7213" y="5445125"/>
            <a:ext cx="1081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a:extLst>
              <a:ext uri="{FF2B5EF4-FFF2-40B4-BE49-F238E27FC236}">
                <a16:creationId xmlns:a16="http://schemas.microsoft.com/office/drawing/2014/main" id="{16A930B1-E70B-4049-BF5D-B3C66AC552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3113" y="5159375"/>
            <a:ext cx="771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a:extLst>
              <a:ext uri="{FF2B5EF4-FFF2-40B4-BE49-F238E27FC236}">
                <a16:creationId xmlns:a16="http://schemas.microsoft.com/office/drawing/2014/main" id="{DD57DE29-681F-4004-87BC-79996A79E1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6363" y="5443538"/>
            <a:ext cx="107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a:extLst>
              <a:ext uri="{FF2B5EF4-FFF2-40B4-BE49-F238E27FC236}">
                <a16:creationId xmlns:a16="http://schemas.microsoft.com/office/drawing/2014/main" id="{1EBDF3E4-0837-40C6-8443-DC61357850A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2263" y="5157788"/>
            <a:ext cx="771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ight Brace 16">
            <a:extLst>
              <a:ext uri="{FF2B5EF4-FFF2-40B4-BE49-F238E27FC236}">
                <a16:creationId xmlns:a16="http://schemas.microsoft.com/office/drawing/2014/main" id="{BE685639-1249-49F2-BBA9-0FEF2BC7AD6E}"/>
              </a:ext>
            </a:extLst>
          </p:cNvPr>
          <p:cNvSpPr/>
          <p:nvPr/>
        </p:nvSpPr>
        <p:spPr>
          <a:xfrm rot="16200000">
            <a:off x="5743575" y="5294313"/>
            <a:ext cx="395288" cy="900112"/>
          </a:xfrm>
          <a:prstGeom prst="rightBrace">
            <a:avLst>
              <a:gd name="adj1" fmla="val 32969"/>
              <a:gd name="adj2" fmla="val 50000"/>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sp>
        <p:nvSpPr>
          <p:cNvPr id="18" name="TextBox 17">
            <a:extLst>
              <a:ext uri="{FF2B5EF4-FFF2-40B4-BE49-F238E27FC236}">
                <a16:creationId xmlns:a16="http://schemas.microsoft.com/office/drawing/2014/main" id="{B7AC8FE5-CBEA-495C-A0DC-6CEC80412D7A}"/>
              </a:ext>
            </a:extLst>
          </p:cNvPr>
          <p:cNvSpPr txBox="1">
            <a:spLocks noChangeArrowheads="1"/>
          </p:cNvSpPr>
          <p:nvPr/>
        </p:nvSpPr>
        <p:spPr bwMode="auto">
          <a:xfrm>
            <a:off x="5254625" y="4905375"/>
            <a:ext cx="145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a:latin typeface="Arial" panose="020B0604020202020204" pitchFamily="34" charset="0"/>
              </a:rPr>
              <a:t>No Linear</a:t>
            </a:r>
          </a:p>
          <a:p>
            <a:pPr algn="ctr" eaLnBrk="1" hangingPunct="1">
              <a:spcBef>
                <a:spcPct val="0"/>
              </a:spcBef>
              <a:buClrTx/>
              <a:buSzTx/>
              <a:buFontTx/>
              <a:buNone/>
            </a:pPr>
            <a:r>
              <a:rPr lang="en-CA" altLang="en-US" sz="1800">
                <a:latin typeface="Arial" panose="020B0604020202020204" pitchFamily="34" charset="0"/>
              </a:rPr>
              <a:t>Relationship</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2772"/>
                                        </p:tgtEl>
                                        <p:attrNameLst>
                                          <p:attrName>style.visibility</p:attrName>
                                        </p:attrNameLst>
                                      </p:cBhvr>
                                      <p:to>
                                        <p:strVal val="visible"/>
                                      </p:to>
                                    </p:set>
                                    <p:animEffect transition="in" filter="blinds(horizontal)">
                                      <p:cBhvr>
                                        <p:cTn id="27" dur="500"/>
                                        <p:tgtEl>
                                          <p:spTgt spid="327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2773"/>
                                        </p:tgtEl>
                                        <p:attrNameLst>
                                          <p:attrName>style.visibility</p:attrName>
                                        </p:attrNameLst>
                                      </p:cBhvr>
                                      <p:to>
                                        <p:strVal val="visible"/>
                                      </p:to>
                                    </p:set>
                                    <p:animEffect transition="in" filter="blinds(horizontal)">
                                      <p:cBhvr>
                                        <p:cTn id="32" dur="500"/>
                                        <p:tgtEl>
                                          <p:spTgt spid="3277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2774"/>
                                        </p:tgtEl>
                                        <p:attrNameLst>
                                          <p:attrName>style.visibility</p:attrName>
                                        </p:attrNameLst>
                                      </p:cBhvr>
                                      <p:to>
                                        <p:strVal val="visible"/>
                                      </p:to>
                                    </p:set>
                                    <p:animEffect transition="in" filter="blinds(horizontal)">
                                      <p:cBhvr>
                                        <p:cTn id="42" dur="500"/>
                                        <p:tgtEl>
                                          <p:spTgt spid="327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32775"/>
                                        </p:tgtEl>
                                        <p:attrNameLst>
                                          <p:attrName>style.visibility</p:attrName>
                                        </p:attrNameLst>
                                      </p:cBhvr>
                                      <p:to>
                                        <p:strVal val="visible"/>
                                      </p:to>
                                    </p:set>
                                    <p:animEffect transition="in" filter="blinds(horizontal)">
                                      <p:cBhvr>
                                        <p:cTn id="52" dur="500"/>
                                        <p:tgtEl>
                                          <p:spTgt spid="32775"/>
                                        </p:tgtEl>
                                      </p:cBhvr>
                                    </p:animEffect>
                                  </p:childTnLst>
                                </p:cTn>
                              </p:par>
                              <p:par>
                                <p:cTn id="53" presetID="3" presetClass="entr" presetSubtype="10" fill="hold" nodeType="withEffect">
                                  <p:stCondLst>
                                    <p:cond delay="0"/>
                                  </p:stCondLst>
                                  <p:childTnLst>
                                    <p:set>
                                      <p:cBhvr>
                                        <p:cTn id="54" dur="1" fill="hold">
                                          <p:stCondLst>
                                            <p:cond delay="0"/>
                                          </p:stCondLst>
                                        </p:cTn>
                                        <p:tgtEl>
                                          <p:spTgt spid="32776"/>
                                        </p:tgtEl>
                                        <p:attrNameLst>
                                          <p:attrName>style.visibility</p:attrName>
                                        </p:attrNameLst>
                                      </p:cBhvr>
                                      <p:to>
                                        <p:strVal val="visible"/>
                                      </p:to>
                                    </p:set>
                                    <p:animEffect transition="in" filter="blinds(horizontal)">
                                      <p:cBhvr>
                                        <p:cTn id="55" dur="500"/>
                                        <p:tgtEl>
                                          <p:spTgt spid="3277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linds(horizontal)">
                                      <p:cBhvr>
                                        <p:cTn id="60" dur="500"/>
                                        <p:tgtEl>
                                          <p:spTgt spid="14"/>
                                        </p:tgtEl>
                                      </p:cBhvr>
                                    </p:animEffect>
                                  </p:childTnLst>
                                </p:cTn>
                              </p:par>
                              <p:par>
                                <p:cTn id="61" presetID="3" presetClass="entr" presetSubtype="1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linds(horizontal)">
                                      <p:cBhvr>
                                        <p:cTn id="63" dur="500"/>
                                        <p:tgtEl>
                                          <p:spTgt spid="1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linds(horizontal)">
                                      <p:cBhvr>
                                        <p:cTn id="68" dur="500"/>
                                        <p:tgtEl>
                                          <p:spTgt spid="1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blinds(horizontal)">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C9EDD2-B0CC-437B-806E-6A447179CB13}"/>
              </a:ext>
            </a:extLst>
          </p:cNvPr>
          <p:cNvSpPr txBox="1">
            <a:spLocks/>
          </p:cNvSpPr>
          <p:nvPr/>
        </p:nvSpPr>
        <p:spPr>
          <a:xfrm>
            <a:off x="618067" y="108479"/>
            <a:ext cx="7467600" cy="633412"/>
          </a:xfrm>
          <a:prstGeom prst="rect">
            <a:avLst/>
          </a:prstGeom>
        </p:spPr>
        <p:txBody>
          <a:bodyPr vert="horz" anchor="b">
            <a:norm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defRPr/>
            </a:pPr>
            <a:r>
              <a:rPr lang="en-CA"/>
              <a:t>HOW TO FIND Correlation:</a:t>
            </a:r>
            <a:endParaRPr lang="en-CA" dirty="0"/>
          </a:p>
        </p:txBody>
      </p:sp>
      <p:sp>
        <p:nvSpPr>
          <p:cNvPr id="5" name="TextBox 4">
            <a:extLst>
              <a:ext uri="{FF2B5EF4-FFF2-40B4-BE49-F238E27FC236}">
                <a16:creationId xmlns:a16="http://schemas.microsoft.com/office/drawing/2014/main" id="{697639DF-71FF-4D95-AAAE-2D872A51F3D9}"/>
              </a:ext>
            </a:extLst>
          </p:cNvPr>
          <p:cNvSpPr txBox="1">
            <a:spLocks noChangeArrowheads="1"/>
          </p:cNvSpPr>
          <p:nvPr/>
        </p:nvSpPr>
        <p:spPr bwMode="auto">
          <a:xfrm>
            <a:off x="618067" y="980016"/>
            <a:ext cx="6910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To find the correlation coefficient use your </a:t>
            </a:r>
            <a:r>
              <a:rPr lang="en-CA" altLang="en-US" dirty="0" err="1">
                <a:solidFill>
                  <a:srgbClr val="FF0000"/>
                </a:solidFill>
              </a:rPr>
              <a:t>Ti</a:t>
            </a:r>
            <a:r>
              <a:rPr lang="en-CA" altLang="en-US" dirty="0">
                <a:solidFill>
                  <a:srgbClr val="FF0000"/>
                </a:solidFill>
              </a:rPr>
              <a:t> 83!!</a:t>
            </a:r>
          </a:p>
        </p:txBody>
      </p:sp>
      <p:sp>
        <p:nvSpPr>
          <p:cNvPr id="6" name="TextBox 5">
            <a:extLst>
              <a:ext uri="{FF2B5EF4-FFF2-40B4-BE49-F238E27FC236}">
                <a16:creationId xmlns:a16="http://schemas.microsoft.com/office/drawing/2014/main" id="{1F0B8B97-0210-4DDB-90DB-C8F244C86E96}"/>
              </a:ext>
            </a:extLst>
          </p:cNvPr>
          <p:cNvSpPr txBox="1">
            <a:spLocks noChangeArrowheads="1"/>
          </p:cNvSpPr>
          <p:nvPr/>
        </p:nvSpPr>
        <p:spPr bwMode="auto">
          <a:xfrm>
            <a:off x="602192" y="1378479"/>
            <a:ext cx="809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1. Make sure you turn your Diagnostic “ON”:  Press “2nd” “0” [Catalog]</a:t>
            </a:r>
          </a:p>
        </p:txBody>
      </p:sp>
      <p:sp>
        <p:nvSpPr>
          <p:cNvPr id="7" name="TextBox 6">
            <a:extLst>
              <a:ext uri="{FF2B5EF4-FFF2-40B4-BE49-F238E27FC236}">
                <a16:creationId xmlns:a16="http://schemas.microsoft.com/office/drawing/2014/main" id="{49D059DB-419B-470F-B06B-680E57922612}"/>
              </a:ext>
            </a:extLst>
          </p:cNvPr>
          <p:cNvSpPr txBox="1">
            <a:spLocks noChangeArrowheads="1"/>
          </p:cNvSpPr>
          <p:nvPr/>
        </p:nvSpPr>
        <p:spPr bwMode="auto">
          <a:xfrm>
            <a:off x="586317" y="1770591"/>
            <a:ext cx="5916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2. Scroll down to turn Diagnostic On an Press Enter</a:t>
            </a:r>
          </a:p>
        </p:txBody>
      </p:sp>
      <p:sp>
        <p:nvSpPr>
          <p:cNvPr id="8" name="TextBox 7">
            <a:extLst>
              <a:ext uri="{FF2B5EF4-FFF2-40B4-BE49-F238E27FC236}">
                <a16:creationId xmlns:a16="http://schemas.microsoft.com/office/drawing/2014/main" id="{BD9CDBB1-B68B-4DB3-B2B9-CE5AF74F09B5}"/>
              </a:ext>
            </a:extLst>
          </p:cNvPr>
          <p:cNvSpPr txBox="1">
            <a:spLocks noChangeArrowheads="1"/>
          </p:cNvSpPr>
          <p:nvPr/>
        </p:nvSpPr>
        <p:spPr bwMode="auto">
          <a:xfrm>
            <a:off x="589492" y="2170641"/>
            <a:ext cx="5916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3. Enter data Points in L1 and L2</a:t>
            </a:r>
          </a:p>
        </p:txBody>
      </p:sp>
      <p:sp>
        <p:nvSpPr>
          <p:cNvPr id="9" name="TextBox 8">
            <a:extLst>
              <a:ext uri="{FF2B5EF4-FFF2-40B4-BE49-F238E27FC236}">
                <a16:creationId xmlns:a16="http://schemas.microsoft.com/office/drawing/2014/main" id="{E8FFC6CF-F6B2-482B-B675-C02B59E6E6BF}"/>
              </a:ext>
            </a:extLst>
          </p:cNvPr>
          <p:cNvSpPr txBox="1">
            <a:spLocks noChangeArrowheads="1"/>
          </p:cNvSpPr>
          <p:nvPr/>
        </p:nvSpPr>
        <p:spPr bwMode="auto">
          <a:xfrm>
            <a:off x="592667" y="2569104"/>
            <a:ext cx="5916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4. Press “STAT” “CALC” “4: Linreg(ax+b)</a:t>
            </a:r>
          </a:p>
        </p:txBody>
      </p:sp>
      <p:pic>
        <p:nvPicPr>
          <p:cNvPr id="10" name="Picture 9">
            <a:extLst>
              <a:ext uri="{FF2B5EF4-FFF2-40B4-BE49-F238E27FC236}">
                <a16:creationId xmlns:a16="http://schemas.microsoft.com/office/drawing/2014/main" id="{C780012D-6777-4971-8502-9C9982467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779" y="3322109"/>
            <a:ext cx="323691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8DAEFDB-870A-4548-8595-179BCA337F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4229100"/>
            <a:ext cx="311467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2">
            <a:extLst>
              <a:ext uri="{FF2B5EF4-FFF2-40B4-BE49-F238E27FC236}">
                <a16:creationId xmlns:a16="http://schemas.microsoft.com/office/drawing/2014/main" id="{4595E799-D617-442C-B1FD-9C04D9F0EB7D}"/>
              </a:ext>
            </a:extLst>
          </p:cNvPr>
          <p:cNvGraphicFramePr>
            <a:graphicFrameLocks noChangeAspect="1"/>
          </p:cNvGraphicFramePr>
          <p:nvPr>
            <p:extLst>
              <p:ext uri="{D42A27DB-BD31-4B8C-83A1-F6EECF244321}">
                <p14:modId xmlns:p14="http://schemas.microsoft.com/office/powerpoint/2010/main" val="3107718901"/>
              </p:ext>
            </p:extLst>
          </p:nvPr>
        </p:nvGraphicFramePr>
        <p:xfrm>
          <a:off x="6146272" y="192088"/>
          <a:ext cx="576262" cy="639762"/>
        </p:xfrm>
        <a:graphic>
          <a:graphicData uri="http://schemas.openxmlformats.org/presentationml/2006/ole">
            <mc:AlternateContent xmlns:mc="http://schemas.openxmlformats.org/markup-compatibility/2006">
              <mc:Choice xmlns:v="urn:schemas-microsoft-com:vml" Requires="v">
                <p:oleObj name="Equation" r:id="rId6" imgW="228501" imgH="253890" progId="Equation.DSMT4">
                  <p:embed/>
                </p:oleObj>
              </mc:Choice>
              <mc:Fallback>
                <p:oleObj name="Equation" r:id="rId6" imgW="228501" imgH="253890" progId="Equation.DSMT4">
                  <p:embed/>
                  <p:pic>
                    <p:nvPicPr>
                      <p:cNvPr id="12" name="Object 2">
                        <a:extLst>
                          <a:ext uri="{FF2B5EF4-FFF2-40B4-BE49-F238E27FC236}">
                            <a16:creationId xmlns:a16="http://schemas.microsoft.com/office/drawing/2014/main" id="{4595E799-D617-442C-B1FD-9C04D9F0EB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6272" y="192088"/>
                        <a:ext cx="576262"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4">
            <a:extLst>
              <a:ext uri="{FF2B5EF4-FFF2-40B4-BE49-F238E27FC236}">
                <a16:creationId xmlns:a16="http://schemas.microsoft.com/office/drawing/2014/main" id="{22DACFB2-C68D-4A31-B8EB-28128FD39F15}"/>
              </a:ext>
            </a:extLst>
          </p:cNvPr>
          <p:cNvGraphicFramePr>
            <a:graphicFrameLocks noChangeAspect="1"/>
          </p:cNvGraphicFramePr>
          <p:nvPr>
            <p:extLst>
              <p:ext uri="{D42A27DB-BD31-4B8C-83A1-F6EECF244321}">
                <p14:modId xmlns:p14="http://schemas.microsoft.com/office/powerpoint/2010/main" val="902964904"/>
              </p:ext>
            </p:extLst>
          </p:nvPr>
        </p:nvGraphicFramePr>
        <p:xfrm>
          <a:off x="4850871" y="2973388"/>
          <a:ext cx="6358995" cy="1356658"/>
        </p:xfrm>
        <a:graphic>
          <a:graphicData uri="http://schemas.openxmlformats.org/presentationml/2006/ole">
            <mc:AlternateContent xmlns:mc="http://schemas.openxmlformats.org/markup-compatibility/2006">
              <mc:Choice xmlns:v="urn:schemas-microsoft-com:vml" Requires="v">
                <p:oleObj name="Equation" r:id="rId8" imgW="2743200" imgH="584200" progId="Equation.DSMT4">
                  <p:embed/>
                </p:oleObj>
              </mc:Choice>
              <mc:Fallback>
                <p:oleObj name="Equation" r:id="rId8" imgW="2743200" imgH="584200" progId="Equation.DSMT4">
                  <p:embed/>
                  <p:pic>
                    <p:nvPicPr>
                      <p:cNvPr id="13" name="Object 4">
                        <a:extLst>
                          <a:ext uri="{FF2B5EF4-FFF2-40B4-BE49-F238E27FC236}">
                            <a16:creationId xmlns:a16="http://schemas.microsoft.com/office/drawing/2014/main" id="{22DACFB2-C68D-4A31-B8EB-28128FD39F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0871" y="2973388"/>
                        <a:ext cx="6358995" cy="1356658"/>
                      </a:xfrm>
                      <a:prstGeom prst="rect">
                        <a:avLst/>
                      </a:prstGeom>
                      <a:noFill/>
                      <a:ln>
                        <a:noFill/>
                      </a:ln>
                      <a:effectLst/>
                    </p:spPr>
                  </p:pic>
                </p:oleObj>
              </mc:Fallback>
            </mc:AlternateContent>
          </a:graphicData>
        </a:graphic>
      </p:graphicFrame>
      <p:graphicFrame>
        <p:nvGraphicFramePr>
          <p:cNvPr id="14" name="Object 13">
            <a:extLst>
              <a:ext uri="{FF2B5EF4-FFF2-40B4-BE49-F238E27FC236}">
                <a16:creationId xmlns:a16="http://schemas.microsoft.com/office/drawing/2014/main" id="{2C934D8D-68E0-4F54-88DD-087F39024FC1}"/>
              </a:ext>
            </a:extLst>
          </p:cNvPr>
          <p:cNvGraphicFramePr>
            <a:graphicFrameLocks noChangeAspect="1"/>
          </p:cNvGraphicFramePr>
          <p:nvPr>
            <p:extLst>
              <p:ext uri="{D42A27DB-BD31-4B8C-83A1-F6EECF244321}">
                <p14:modId xmlns:p14="http://schemas.microsoft.com/office/powerpoint/2010/main" val="2036973627"/>
              </p:ext>
            </p:extLst>
          </p:nvPr>
        </p:nvGraphicFramePr>
        <p:xfrm>
          <a:off x="4741333" y="5756569"/>
          <a:ext cx="3158067" cy="1033170"/>
        </p:xfrm>
        <a:graphic>
          <a:graphicData uri="http://schemas.openxmlformats.org/presentationml/2006/ole">
            <mc:AlternateContent xmlns:mc="http://schemas.openxmlformats.org/markup-compatibility/2006">
              <mc:Choice xmlns:v="urn:schemas-microsoft-com:vml" Requires="v">
                <p:oleObj name="Equation" r:id="rId10" imgW="1320227" imgH="431613" progId="Equation.DSMT4">
                  <p:embed/>
                </p:oleObj>
              </mc:Choice>
              <mc:Fallback>
                <p:oleObj name="Equation" r:id="rId10" imgW="1320227" imgH="431613" progId="Equation.DSMT4">
                  <p:embed/>
                  <p:pic>
                    <p:nvPicPr>
                      <p:cNvPr id="14" name="Object 13">
                        <a:extLst>
                          <a:ext uri="{FF2B5EF4-FFF2-40B4-BE49-F238E27FC236}">
                            <a16:creationId xmlns:a16="http://schemas.microsoft.com/office/drawing/2014/main" id="{2C934D8D-68E0-4F54-88DD-087F39024FC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1333" y="5756569"/>
                        <a:ext cx="3158067" cy="1033170"/>
                      </a:xfrm>
                      <a:prstGeom prst="rect">
                        <a:avLst/>
                      </a:prstGeom>
                      <a:noFill/>
                      <a:ln>
                        <a:noFill/>
                      </a:ln>
                      <a:effectLst/>
                    </p:spPr>
                  </p:pic>
                </p:oleObj>
              </mc:Fallback>
            </mc:AlternateContent>
          </a:graphicData>
        </a:graphic>
      </p:graphicFrame>
      <p:graphicFrame>
        <p:nvGraphicFramePr>
          <p:cNvPr id="15" name="Object 5">
            <a:extLst>
              <a:ext uri="{FF2B5EF4-FFF2-40B4-BE49-F238E27FC236}">
                <a16:creationId xmlns:a16="http://schemas.microsoft.com/office/drawing/2014/main" id="{F8CF6F51-1202-4CB8-81C5-4BFCEC74D8DA}"/>
              </a:ext>
            </a:extLst>
          </p:cNvPr>
          <p:cNvGraphicFramePr>
            <a:graphicFrameLocks noChangeAspect="1"/>
          </p:cNvGraphicFramePr>
          <p:nvPr>
            <p:extLst>
              <p:ext uri="{D42A27DB-BD31-4B8C-83A1-F6EECF244321}">
                <p14:modId xmlns:p14="http://schemas.microsoft.com/office/powerpoint/2010/main" val="690814862"/>
              </p:ext>
            </p:extLst>
          </p:nvPr>
        </p:nvGraphicFramePr>
        <p:xfrm>
          <a:off x="4743450" y="4404255"/>
          <a:ext cx="4493683" cy="1174118"/>
        </p:xfrm>
        <a:graphic>
          <a:graphicData uri="http://schemas.openxmlformats.org/presentationml/2006/ole">
            <mc:AlternateContent xmlns:mc="http://schemas.openxmlformats.org/markup-compatibility/2006">
              <mc:Choice xmlns:v="urn:schemas-microsoft-com:vml" Requires="v">
                <p:oleObj name="Equation" r:id="rId12" imgW="1943100" imgH="508000" progId="Equation.DSMT4">
                  <p:embed/>
                </p:oleObj>
              </mc:Choice>
              <mc:Fallback>
                <p:oleObj name="Equation" r:id="rId12" imgW="1943100" imgH="508000" progId="Equation.DSMT4">
                  <p:embed/>
                  <p:pic>
                    <p:nvPicPr>
                      <p:cNvPr id="15" name="Object 5">
                        <a:extLst>
                          <a:ext uri="{FF2B5EF4-FFF2-40B4-BE49-F238E27FC236}">
                            <a16:creationId xmlns:a16="http://schemas.microsoft.com/office/drawing/2014/main" id="{F8CF6F51-1202-4CB8-81C5-4BFCEC74D8D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3450" y="4404255"/>
                        <a:ext cx="4493683" cy="1174118"/>
                      </a:xfrm>
                      <a:prstGeom prst="rect">
                        <a:avLst/>
                      </a:prstGeom>
                      <a:noFill/>
                      <a:ln>
                        <a:noFill/>
                      </a:ln>
                      <a:effectLst/>
                    </p:spPr>
                  </p:pic>
                </p:oleObj>
              </mc:Fallback>
            </mc:AlternateContent>
          </a:graphicData>
        </a:graphic>
      </p:graphicFrame>
    </p:spTree>
    <p:custDataLst>
      <p:tags r:id="rId1"/>
    </p:custDataLst>
    <p:extLst>
      <p:ext uri="{BB962C8B-B14F-4D97-AF65-F5344CB8AC3E}">
        <p14:creationId xmlns:p14="http://schemas.microsoft.com/office/powerpoint/2010/main" val="62153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6B38AA89-6684-4605-B708-88CFA10267F7}"/>
              </a:ext>
            </a:extLst>
          </p:cNvPr>
          <p:cNvSpPr>
            <a:spLocks noGrp="1"/>
          </p:cNvSpPr>
          <p:nvPr>
            <p:ph sz="quarter" idx="1"/>
          </p:nvPr>
        </p:nvSpPr>
        <p:spPr>
          <a:xfrm>
            <a:off x="303213" y="282575"/>
            <a:ext cx="10791825" cy="6197600"/>
          </a:xfrm>
        </p:spPr>
        <p:txBody>
          <a:bodyPr/>
          <a:lstStyle/>
          <a:p>
            <a:r>
              <a:rPr lang="en-CA" altLang="en-US"/>
              <a:t>The correlation coefficient is purely a number , DOES NOT have units!!  [ie: not a percentage, do not use the unit from either variables]</a:t>
            </a:r>
          </a:p>
          <a:p>
            <a:r>
              <a:rPr lang="en-CA" altLang="en-US"/>
              <a:t>It is not affected by:</a:t>
            </a:r>
          </a:p>
          <a:p>
            <a:pPr lvl="1"/>
            <a:r>
              <a:rPr lang="en-CA" altLang="en-US"/>
              <a:t>Interchanging the two variables (switching x-y)</a:t>
            </a:r>
          </a:p>
          <a:p>
            <a:pPr lvl="1"/>
            <a:r>
              <a:rPr lang="en-CA" altLang="en-US"/>
              <a:t>Add the same number to all the values of one variable</a:t>
            </a:r>
          </a:p>
          <a:p>
            <a:pPr lvl="1"/>
            <a:r>
              <a:rPr lang="en-CA" altLang="en-US"/>
              <a:t>Multiplying all the values of one variable by the same positive number</a:t>
            </a:r>
          </a:p>
          <a:p>
            <a:r>
              <a:rPr lang="en-CA" altLang="en-US"/>
              <a:t>Correlation “r” is NOT resistant to outliers  [Highly affected]</a:t>
            </a:r>
          </a:p>
          <a:p>
            <a:pPr lvl="1"/>
            <a:r>
              <a:rPr lang="en-CA" altLang="en-US"/>
              <a:t>Outliers can easily affect correlation</a:t>
            </a:r>
          </a:p>
          <a:p>
            <a:pPr lvl="1"/>
            <a:r>
              <a:rPr lang="en-CA" altLang="en-US"/>
              <a:t>Outliers are found by looking at scatterplot</a:t>
            </a:r>
          </a:p>
          <a:p>
            <a:r>
              <a:rPr lang="en-CA" altLang="en-US"/>
              <a:t>“r” measures linear associations, not any associations in general</a:t>
            </a:r>
          </a:p>
          <a:p>
            <a:pPr lvl="1"/>
            <a:r>
              <a:rPr lang="en-CA" altLang="en-US"/>
              <a:t>Not quadratic or exponential…</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2E04-ACBC-40F3-9422-61E6C1057244}"/>
              </a:ext>
            </a:extLst>
          </p:cNvPr>
          <p:cNvSpPr>
            <a:spLocks noGrp="1"/>
          </p:cNvSpPr>
          <p:nvPr>
            <p:ph type="title"/>
          </p:nvPr>
        </p:nvSpPr>
        <p:spPr>
          <a:xfrm>
            <a:off x="203200" y="88900"/>
            <a:ext cx="10937875" cy="2171700"/>
          </a:xfrm>
        </p:spPr>
        <p:txBody>
          <a:bodyPr>
            <a:normAutofit fontScale="90000"/>
          </a:bodyPr>
          <a:lstStyle/>
          <a:p>
            <a:pPr eaLnBrk="1" hangingPunct="1">
              <a:defRPr/>
            </a:pPr>
            <a:r>
              <a:rPr lang="en-CA" sz="2200" dirty="0"/>
              <a:t>Ex: Manatees are large, gentle sea creatures that live along the Florida coast. Many manatees are killed or injured by powerboats. Here are data on power boat registrations (in thousands) and the number of manatees killed by boats in Florida in the years 1977 to 2015.  </a:t>
            </a:r>
            <a:br>
              <a:rPr lang="en-CA" sz="2200" dirty="0"/>
            </a:br>
            <a:r>
              <a:rPr lang="en-CA" sz="2200" dirty="0" err="1"/>
              <a:t>i</a:t>
            </a:r>
            <a:r>
              <a:rPr lang="en-CA" sz="2200" dirty="0"/>
              <a:t>) state the explanatory and response variables</a:t>
            </a:r>
            <a:br>
              <a:rPr lang="en-CA" sz="2200" dirty="0"/>
            </a:br>
            <a:r>
              <a:rPr lang="en-CA" sz="2200" dirty="0"/>
              <a:t>ii) find the correlation between the number of powerboats and manatees killed.  </a:t>
            </a:r>
            <a:br>
              <a:rPr lang="en-CA" sz="2200" dirty="0"/>
            </a:br>
            <a:r>
              <a:rPr lang="en-CA" sz="2200" dirty="0" err="1"/>
              <a:t>Ii</a:t>
            </a:r>
            <a:r>
              <a:rPr lang="en-CA" sz="2200" dirty="0"/>
              <a:t>) Is there a strong correlation between the 2 variables?  </a:t>
            </a:r>
          </a:p>
        </p:txBody>
      </p:sp>
      <p:pic>
        <p:nvPicPr>
          <p:cNvPr id="44035" name="Picture 2">
            <a:extLst>
              <a:ext uri="{FF2B5EF4-FFF2-40B4-BE49-F238E27FC236}">
                <a16:creationId xmlns:a16="http://schemas.microsoft.com/office/drawing/2014/main" id="{C4B51F78-D1B3-462A-8078-19B3D11231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2375" y="2725738"/>
            <a:ext cx="3913188"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a:extLst>
              <a:ext uri="{FF2B5EF4-FFF2-40B4-BE49-F238E27FC236}">
                <a16:creationId xmlns:a16="http://schemas.microsoft.com/office/drawing/2014/main" id="{FC436D2F-0E73-4D1D-A3DA-C1AAD1F253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2235200"/>
            <a:ext cx="73056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Box 5">
            <a:extLst>
              <a:ext uri="{FF2B5EF4-FFF2-40B4-BE49-F238E27FC236}">
                <a16:creationId xmlns:a16="http://schemas.microsoft.com/office/drawing/2014/main" id="{6BABFC25-AE53-42FA-A6C8-F281E1A9C1A3}"/>
              </a:ext>
            </a:extLst>
          </p:cNvPr>
          <p:cNvSpPr txBox="1">
            <a:spLocks noChangeArrowheads="1"/>
          </p:cNvSpPr>
          <p:nvPr/>
        </p:nvSpPr>
        <p:spPr bwMode="auto">
          <a:xfrm>
            <a:off x="7700963" y="5848350"/>
            <a:ext cx="31575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a:solidFill>
                  <a:srgbClr val="FF0000"/>
                </a:solidFill>
                <a:latin typeface="Arial" panose="020B0604020202020204" pitchFamily="34" charset="0"/>
              </a:rPr>
              <a:t>Number of Powerboats are given in 1000’s</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213DE-975D-45DB-A98B-14CBB6DB98F7}"/>
              </a:ext>
            </a:extLst>
          </p:cNvPr>
          <p:cNvSpPr>
            <a:spLocks noGrp="1"/>
          </p:cNvSpPr>
          <p:nvPr>
            <p:ph sz="quarter" idx="1"/>
          </p:nvPr>
        </p:nvSpPr>
        <p:spPr>
          <a:xfrm>
            <a:off x="186267" y="203200"/>
            <a:ext cx="9956800" cy="4873752"/>
          </a:xfrm>
        </p:spPr>
        <p:txBody>
          <a:bodyPr/>
          <a:lstStyle/>
          <a:p>
            <a:r>
              <a:rPr lang="en-US" dirty="0"/>
              <a:t>When describing the Explanatory and Response variables , make sure to be precise with your definitions.  </a:t>
            </a:r>
          </a:p>
          <a:p>
            <a:r>
              <a:rPr lang="en-US" dirty="0"/>
              <a:t>Explanatory variable: the number of registered powerboats in the 1000’s</a:t>
            </a:r>
          </a:p>
          <a:p>
            <a:r>
              <a:rPr lang="en-US" dirty="0"/>
              <a:t>Response variable: the number of manatees killed by powerboats in Florida from 1977 to 2015 </a:t>
            </a:r>
          </a:p>
        </p:txBody>
      </p:sp>
    </p:spTree>
    <p:custDataLst>
      <p:tags r:id="rId1"/>
    </p:custDataLst>
    <p:extLst>
      <p:ext uri="{BB962C8B-B14F-4D97-AF65-F5344CB8AC3E}">
        <p14:creationId xmlns:p14="http://schemas.microsoft.com/office/powerpoint/2010/main" val="2831687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a:extLst>
              <a:ext uri="{FF2B5EF4-FFF2-40B4-BE49-F238E27FC236}">
                <a16:creationId xmlns:a16="http://schemas.microsoft.com/office/drawing/2014/main" id="{83B81CDD-55FB-4465-A7E6-2C586D73A1FA}"/>
              </a:ext>
            </a:extLst>
          </p:cNvPr>
          <p:cNvSpPr>
            <a:spLocks noGrp="1"/>
          </p:cNvSpPr>
          <p:nvPr>
            <p:ph sz="quarter" idx="1"/>
          </p:nvPr>
        </p:nvSpPr>
        <p:spPr>
          <a:xfrm>
            <a:off x="274638" y="231775"/>
            <a:ext cx="9853612" cy="1109663"/>
          </a:xfrm>
        </p:spPr>
        <p:txBody>
          <a:bodyPr/>
          <a:lstStyle/>
          <a:p>
            <a:pPr>
              <a:buFont typeface="Wingdings" panose="05000000000000000000" pitchFamily="2" charset="2"/>
              <a:buNone/>
            </a:pPr>
            <a:r>
              <a:rPr lang="en-CA" altLang="en-US" sz="2200" dirty="0"/>
              <a:t>Make a scatterplot of these data. (Be sure to label the axes with variable names, not just x and y.) What does the scatterplot show about the relationship between these variables?</a:t>
            </a:r>
          </a:p>
        </p:txBody>
      </p:sp>
      <p:sp>
        <p:nvSpPr>
          <p:cNvPr id="6" name="TextBox 5">
            <a:extLst>
              <a:ext uri="{FF2B5EF4-FFF2-40B4-BE49-F238E27FC236}">
                <a16:creationId xmlns:a16="http://schemas.microsoft.com/office/drawing/2014/main" id="{B807372D-8DC9-4F27-81C0-BE1E96C47BE5}"/>
              </a:ext>
            </a:extLst>
          </p:cNvPr>
          <p:cNvSpPr txBox="1">
            <a:spLocks noChangeArrowheads="1"/>
          </p:cNvSpPr>
          <p:nvPr/>
        </p:nvSpPr>
        <p:spPr bwMode="auto">
          <a:xfrm>
            <a:off x="274638" y="4910138"/>
            <a:ext cx="1020286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dirty="0">
                <a:solidFill>
                  <a:srgbClr val="FF0000"/>
                </a:solidFill>
                <a:latin typeface="Arial" panose="020B0604020202020204" pitchFamily="34" charset="0"/>
              </a:rPr>
              <a:t>Our scatterplot shows a strong linear relationship between the two variables. The correlation between “Number of Powerboats (1000s)” and Manatees killed is 0.9346. This suggests that there is a strong association between the number of powerboats (1000’s) and number of manatees killed</a:t>
            </a:r>
          </a:p>
        </p:txBody>
      </p:sp>
      <p:pic>
        <p:nvPicPr>
          <p:cNvPr id="2" name="Picture 1">
            <a:extLst>
              <a:ext uri="{FF2B5EF4-FFF2-40B4-BE49-F238E27FC236}">
                <a16:creationId xmlns:a16="http://schemas.microsoft.com/office/drawing/2014/main" id="{D790CD3D-1C8A-4646-9F6D-4C9C2D3FED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20" y="1399646"/>
            <a:ext cx="1937279" cy="114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BA927C2-FFAC-4675-9D29-9B4545E72E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9125" y="1674813"/>
            <a:ext cx="4632325"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7A9B687-A152-49BF-BA42-A79BA6166E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121" y="4044421"/>
            <a:ext cx="26130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4E628C5-B6B5-4273-8E3D-FC2C40E84D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121" y="2683405"/>
            <a:ext cx="223837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EDC172D-51EC-4A61-A711-922F97F86F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9125" y="1625600"/>
            <a:ext cx="4967288"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DB7916D5-0FD7-43FD-B5FC-FAABA1394182}"/>
              </a:ext>
            </a:extLst>
          </p:cNvPr>
          <p:cNvSpPr txBox="1">
            <a:spLocks noChangeArrowheads="1"/>
          </p:cNvSpPr>
          <p:nvPr/>
        </p:nvSpPr>
        <p:spPr bwMode="auto">
          <a:xfrm>
            <a:off x="6632575" y="4479925"/>
            <a:ext cx="3473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Number of Powerboats (1000s</a:t>
            </a:r>
          </a:p>
        </p:txBody>
      </p:sp>
      <p:sp>
        <p:nvSpPr>
          <p:cNvPr id="12" name="TextBox 11">
            <a:extLst>
              <a:ext uri="{FF2B5EF4-FFF2-40B4-BE49-F238E27FC236}">
                <a16:creationId xmlns:a16="http://schemas.microsoft.com/office/drawing/2014/main" id="{33074947-3429-44DD-924F-85E7EE59ACFD}"/>
              </a:ext>
            </a:extLst>
          </p:cNvPr>
          <p:cNvSpPr txBox="1">
            <a:spLocks noChangeArrowheads="1"/>
          </p:cNvSpPr>
          <p:nvPr/>
        </p:nvSpPr>
        <p:spPr bwMode="auto">
          <a:xfrm rot="-5400000">
            <a:off x="3959226" y="2959100"/>
            <a:ext cx="3084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Number of Manatees Killed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9C7134-5CBC-4E64-95DB-C4AB68D3307B}"/>
              </a:ext>
            </a:extLst>
          </p:cNvPr>
          <p:cNvSpPr>
            <a:spLocks noGrp="1"/>
          </p:cNvSpPr>
          <p:nvPr>
            <p:ph sz="quarter" idx="1"/>
          </p:nvPr>
        </p:nvSpPr>
        <p:spPr>
          <a:xfrm>
            <a:off x="382419" y="297038"/>
            <a:ext cx="10861482" cy="5980971"/>
          </a:xfrm>
        </p:spPr>
        <p:txBody>
          <a:bodyPr/>
          <a:lstStyle/>
          <a:p>
            <a:pPr marL="0" indent="0">
              <a:buNone/>
            </a:pPr>
            <a:r>
              <a:rPr lang="en-US" dirty="0"/>
              <a:t>Q: Which of the following is the correct interpretation of the slope in the scenario between the number of manatees killed and the number of powerboats in the Florida coast. [a=0.1434]</a:t>
            </a:r>
          </a:p>
          <a:p>
            <a:pPr marL="0" indent="0">
              <a:buNone/>
            </a:pPr>
            <a:r>
              <a:rPr lang="en-US" dirty="0"/>
              <a:t>a) For every increase in one manatee, the expected increase in the number of powerboats in 0.14 thousand</a:t>
            </a:r>
          </a:p>
          <a:p>
            <a:pPr marL="0" indent="0">
              <a:buNone/>
            </a:pPr>
            <a:br>
              <a:rPr lang="en-US" dirty="0"/>
            </a:br>
            <a:r>
              <a:rPr lang="en-US" dirty="0"/>
              <a:t>b) For every increase in one thousand powerboats, the predicted increase in manatee deaths is 0.1434</a:t>
            </a:r>
          </a:p>
          <a:p>
            <a:pPr marL="0" indent="0">
              <a:buNone/>
            </a:pPr>
            <a:r>
              <a:rPr lang="en-US" dirty="0"/>
              <a:t>c) For every increase in one thousand powerboats, there is expected increase of 0.1434 predicted manatee deaths</a:t>
            </a:r>
          </a:p>
          <a:p>
            <a:pPr marL="0" indent="0">
              <a:buNone/>
            </a:pPr>
            <a:br>
              <a:rPr lang="en-US" dirty="0"/>
            </a:br>
            <a:r>
              <a:rPr lang="en-US" dirty="0"/>
              <a:t>d) For every increase in one manatee death, there is expected increase of 0.1434 thousand predicted registered powerboats</a:t>
            </a:r>
            <a:br>
              <a:rPr lang="en-US" dirty="0"/>
            </a:br>
            <a:endParaRPr lang="en-US" dirty="0"/>
          </a:p>
          <a:p>
            <a:pPr marL="0" indent="0">
              <a:buNone/>
            </a:pPr>
            <a:r>
              <a:rPr lang="en-US" dirty="0"/>
              <a:t>e) For every increase in one thousand powerboat the model predicts there to be an increase of 0.1434 manatee deaths.  </a:t>
            </a:r>
          </a:p>
        </p:txBody>
      </p:sp>
      <p:sp>
        <p:nvSpPr>
          <p:cNvPr id="2" name="Rectangle 1">
            <a:extLst>
              <a:ext uri="{FF2B5EF4-FFF2-40B4-BE49-F238E27FC236}">
                <a16:creationId xmlns:a16="http://schemas.microsoft.com/office/drawing/2014/main" id="{494D98BD-BB07-EC29-0DD8-818167C60DF0}"/>
              </a:ext>
            </a:extLst>
          </p:cNvPr>
          <p:cNvSpPr/>
          <p:nvPr/>
        </p:nvSpPr>
        <p:spPr>
          <a:xfrm>
            <a:off x="382419" y="3535680"/>
            <a:ext cx="9754358" cy="757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3409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xEl>
                                              <p:pRg st="4" end="4"/>
                                            </p:txEl>
                                          </p:spTgt>
                                        </p:tgtEl>
                                      </p:cBhvr>
                                    </p:animEffect>
                                    <p:set>
                                      <p:cBhvr>
                                        <p:cTn id="1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xEl>
                                              <p:pRg st="5" end="5"/>
                                            </p:txEl>
                                          </p:spTgt>
                                        </p:tgtEl>
                                      </p:cBhvr>
                                    </p:animEffect>
                                    <p:set>
                                      <p:cBhvr>
                                        <p:cTn id="17"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
                                            <p:txEl>
                                              <p:pRg st="2" end="2"/>
                                            </p:txEl>
                                          </p:spTgt>
                                        </p:tgtEl>
                                      </p:cBhvr>
                                    </p:animEffect>
                                    <p:set>
                                      <p:cBhvr>
                                        <p:cTn id="2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64565-3443-4461-BB55-B6DAA011322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08FC069-8A3F-4848-A9A3-F1DBADF2C1A9}"/>
              </a:ext>
            </a:extLst>
          </p:cNvPr>
          <p:cNvSpPr>
            <a:spLocks noGrp="1"/>
          </p:cNvSpPr>
          <p:nvPr>
            <p:ph sz="quarter" idx="1"/>
          </p:nvPr>
        </p:nvSpPr>
        <p:spPr>
          <a:xfrm>
            <a:off x="609599" y="1600200"/>
            <a:ext cx="10713057" cy="4873752"/>
          </a:xfrm>
        </p:spPr>
        <p:txBody>
          <a:bodyPr/>
          <a:lstStyle/>
          <a:p>
            <a:pPr marL="0" indent="0">
              <a:buNone/>
            </a:pPr>
            <a:r>
              <a:rPr lang="en-US" dirty="0"/>
              <a:t>INTERPRETING the slope in context:</a:t>
            </a:r>
            <a:br>
              <a:rPr lang="en-US" dirty="0"/>
            </a:br>
            <a:br>
              <a:rPr lang="en-US" dirty="0"/>
            </a:br>
            <a:r>
              <a:rPr lang="en-US" dirty="0"/>
              <a:t>For every increase in the “explanatory variable” of one “unit”, the “predicted response variable” is to increase by “ value of slope” </a:t>
            </a:r>
          </a:p>
        </p:txBody>
      </p:sp>
    </p:spTree>
    <p:custDataLst>
      <p:tags r:id="rId1"/>
    </p:custDataLst>
    <p:extLst>
      <p:ext uri="{BB962C8B-B14F-4D97-AF65-F5344CB8AC3E}">
        <p14:creationId xmlns:p14="http://schemas.microsoft.com/office/powerpoint/2010/main" val="574554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E785F-8D58-4395-9454-84E3C1F1E0A4}"/>
              </a:ext>
            </a:extLst>
          </p:cNvPr>
          <p:cNvSpPr>
            <a:spLocks noGrp="1"/>
          </p:cNvSpPr>
          <p:nvPr>
            <p:ph type="title"/>
          </p:nvPr>
        </p:nvSpPr>
        <p:spPr>
          <a:xfrm>
            <a:off x="465138" y="274638"/>
            <a:ext cx="8983662" cy="561975"/>
          </a:xfrm>
        </p:spPr>
        <p:txBody>
          <a:bodyPr/>
          <a:lstStyle/>
          <a:p>
            <a:pPr>
              <a:defRPr/>
            </a:pPr>
            <a:r>
              <a:rPr lang="en-CA" dirty="0"/>
              <a:t>CSI –Statistics (Activity)</a:t>
            </a:r>
          </a:p>
        </p:txBody>
      </p:sp>
      <p:sp>
        <p:nvSpPr>
          <p:cNvPr id="48131" name="Content Placeholder 2">
            <a:extLst>
              <a:ext uri="{FF2B5EF4-FFF2-40B4-BE49-F238E27FC236}">
                <a16:creationId xmlns:a16="http://schemas.microsoft.com/office/drawing/2014/main" id="{A4CE610E-D8F3-4159-8ED3-FD115BFB7223}"/>
              </a:ext>
            </a:extLst>
          </p:cNvPr>
          <p:cNvSpPr>
            <a:spLocks noGrp="1"/>
          </p:cNvSpPr>
          <p:nvPr>
            <p:ph sz="quarter" idx="1"/>
          </p:nvPr>
        </p:nvSpPr>
        <p:spPr>
          <a:xfrm>
            <a:off x="320675" y="808038"/>
            <a:ext cx="10090150" cy="2765425"/>
          </a:xfrm>
        </p:spPr>
        <p:txBody>
          <a:bodyPr/>
          <a:lstStyle/>
          <a:p>
            <a:pPr>
              <a:buFont typeface="Wingdings" panose="05000000000000000000" pitchFamily="2" charset="2"/>
              <a:buNone/>
            </a:pPr>
            <a:r>
              <a:rPr lang="en-CA" altLang="en-US"/>
              <a:t>Mr.Cheng keeps a large jar full of cookies for use in his class.  Over the past few days, a few cookies have been missing.  He asks his colleagues whether if they have been taking his cookies, no one confesses to the crime.  But the next day, Mr. C find a clear footprint near the cookie jar.  At this point, Mr. C calls in Mr. Young’s statistic class to help identify the culprit.  </a:t>
            </a:r>
          </a:p>
        </p:txBody>
      </p:sp>
      <p:pic>
        <p:nvPicPr>
          <p:cNvPr id="48132" name="Picture 3" descr="Yates_TPS3e_Ch03_p16803">
            <a:extLst>
              <a:ext uri="{FF2B5EF4-FFF2-40B4-BE49-F238E27FC236}">
                <a16:creationId xmlns:a16="http://schemas.microsoft.com/office/drawing/2014/main" id="{AF027AA8-B177-41F1-9725-A67865EDC8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3644900"/>
            <a:ext cx="25923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B59AFC0-8C08-4F57-A694-EFABEC54B430}"/>
              </a:ext>
            </a:extLst>
          </p:cNvPr>
          <p:cNvSpPr txBox="1">
            <a:spLocks noChangeArrowheads="1"/>
          </p:cNvSpPr>
          <p:nvPr/>
        </p:nvSpPr>
        <p:spPr bwMode="auto">
          <a:xfrm>
            <a:off x="4583113" y="3646488"/>
            <a:ext cx="5275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Measure the height(cm) and footsize(cm) of each </a:t>
            </a:r>
            <a:br>
              <a:rPr lang="en-CA" altLang="en-US" sz="1800">
                <a:solidFill>
                  <a:srgbClr val="FF0000"/>
                </a:solidFill>
                <a:latin typeface="Arial" panose="020B0604020202020204" pitchFamily="34" charset="0"/>
              </a:rPr>
            </a:br>
            <a:r>
              <a:rPr lang="en-CA" altLang="en-US" sz="1800">
                <a:solidFill>
                  <a:srgbClr val="FF0000"/>
                </a:solidFill>
                <a:latin typeface="Arial" panose="020B0604020202020204" pitchFamily="34" charset="0"/>
              </a:rPr>
              <a:t>member in the classroom.  </a:t>
            </a:r>
          </a:p>
        </p:txBody>
      </p:sp>
      <p:sp>
        <p:nvSpPr>
          <p:cNvPr id="6" name="TextBox 5">
            <a:extLst>
              <a:ext uri="{FF2B5EF4-FFF2-40B4-BE49-F238E27FC236}">
                <a16:creationId xmlns:a16="http://schemas.microsoft.com/office/drawing/2014/main" id="{59D8E41F-042D-47DC-B3BB-6F4C5387B128}"/>
              </a:ext>
            </a:extLst>
          </p:cNvPr>
          <p:cNvSpPr txBox="1">
            <a:spLocks noChangeArrowheads="1"/>
          </p:cNvSpPr>
          <p:nvPr/>
        </p:nvSpPr>
        <p:spPr bwMode="auto">
          <a:xfrm>
            <a:off x="4583113" y="4294188"/>
            <a:ext cx="58277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Record the data in a table and then graph a scatterplot </a:t>
            </a:r>
            <a:br>
              <a:rPr lang="en-CA" altLang="en-US" sz="1800">
                <a:solidFill>
                  <a:srgbClr val="FF0000"/>
                </a:solidFill>
                <a:latin typeface="Arial" panose="020B0604020202020204" pitchFamily="34" charset="0"/>
              </a:rPr>
            </a:br>
            <a:r>
              <a:rPr lang="en-CA" altLang="en-US" sz="1800">
                <a:solidFill>
                  <a:srgbClr val="FF0000"/>
                </a:solidFill>
                <a:latin typeface="Arial" panose="020B0604020202020204" pitchFamily="34" charset="0"/>
              </a:rPr>
              <a:t>of Height vs Footprint</a:t>
            </a:r>
          </a:p>
        </p:txBody>
      </p:sp>
      <p:sp>
        <p:nvSpPr>
          <p:cNvPr id="7" name="TextBox 6">
            <a:extLst>
              <a:ext uri="{FF2B5EF4-FFF2-40B4-BE49-F238E27FC236}">
                <a16:creationId xmlns:a16="http://schemas.microsoft.com/office/drawing/2014/main" id="{22855A44-D9BC-4AF0-BA76-E66FB480C627}"/>
              </a:ext>
            </a:extLst>
          </p:cNvPr>
          <p:cNvSpPr txBox="1">
            <a:spLocks noChangeArrowheads="1"/>
          </p:cNvSpPr>
          <p:nvPr/>
        </p:nvSpPr>
        <p:spPr bwMode="auto">
          <a:xfrm>
            <a:off x="4583113" y="4941888"/>
            <a:ext cx="5661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Use the evidence from your graph to determine which</a:t>
            </a:r>
          </a:p>
          <a:p>
            <a:pPr eaLnBrk="1" hangingPunct="1">
              <a:spcBef>
                <a:spcPct val="0"/>
              </a:spcBef>
              <a:buClrTx/>
              <a:buSzTx/>
              <a:buFontTx/>
              <a:buNone/>
            </a:pPr>
            <a:r>
              <a:rPr lang="en-CA" altLang="en-US" sz="1800">
                <a:solidFill>
                  <a:srgbClr val="FF0000"/>
                </a:solidFill>
                <a:latin typeface="Arial" panose="020B0604020202020204" pitchFamily="34" charset="0"/>
              </a:rPr>
              <a:t>Math teacher has been stealing the cookies!!</a:t>
            </a:r>
          </a:p>
        </p:txBody>
      </p:sp>
      <p:sp>
        <p:nvSpPr>
          <p:cNvPr id="8" name="TextBox 7">
            <a:extLst>
              <a:ext uri="{FF2B5EF4-FFF2-40B4-BE49-F238E27FC236}">
                <a16:creationId xmlns:a16="http://schemas.microsoft.com/office/drawing/2014/main" id="{17CA2614-89EC-48FC-92C5-EFDF02539434}"/>
              </a:ext>
            </a:extLst>
          </p:cNvPr>
          <p:cNvSpPr txBox="1">
            <a:spLocks noChangeArrowheads="1"/>
          </p:cNvSpPr>
          <p:nvPr/>
        </p:nvSpPr>
        <p:spPr bwMode="auto">
          <a:xfrm>
            <a:off x="4583113" y="5661025"/>
            <a:ext cx="594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latin typeface="Arial" panose="020B0604020202020204" pitchFamily="34" charset="0"/>
              </a:rPr>
              <a:t>Mr. Chang?(5’7”)  Mr. Cheong?(5’8”)  </a:t>
            </a:r>
            <a:br>
              <a:rPr lang="en-CA" altLang="en-US" sz="1800" dirty="0">
                <a:solidFill>
                  <a:srgbClr val="FF0000"/>
                </a:solidFill>
                <a:latin typeface="Arial" panose="020B0604020202020204" pitchFamily="34" charset="0"/>
              </a:rPr>
            </a:br>
            <a:r>
              <a:rPr lang="en-CA" altLang="en-US" sz="1800" dirty="0">
                <a:solidFill>
                  <a:srgbClr val="FF0000"/>
                </a:solidFill>
                <a:latin typeface="Arial" panose="020B0604020202020204" pitchFamily="34" charset="0"/>
              </a:rPr>
              <a:t>Mr. </a:t>
            </a:r>
            <a:r>
              <a:rPr lang="en-CA" altLang="en-US" sz="1800" dirty="0" err="1">
                <a:solidFill>
                  <a:srgbClr val="FF0000"/>
                </a:solidFill>
                <a:latin typeface="Arial" panose="020B0604020202020204" pitchFamily="34" charset="0"/>
              </a:rPr>
              <a:t>Depaco</a:t>
            </a:r>
            <a:r>
              <a:rPr lang="en-CA" altLang="en-US" sz="1800" dirty="0">
                <a:solidFill>
                  <a:srgbClr val="FF0000"/>
                </a:solidFill>
                <a:latin typeface="Arial" panose="020B0604020202020204" pitchFamily="34" charset="0"/>
              </a:rPr>
              <a:t>? (5’9”)   Ms. Wu? (5’5”)</a:t>
            </a:r>
            <a:br>
              <a:rPr lang="en-CA" altLang="en-US" sz="1800" dirty="0">
                <a:solidFill>
                  <a:srgbClr val="FF0000"/>
                </a:solidFill>
                <a:latin typeface="Arial" panose="020B0604020202020204" pitchFamily="34" charset="0"/>
              </a:rPr>
            </a:br>
            <a:r>
              <a:rPr lang="en-CA" altLang="en-US" sz="1800" dirty="0">
                <a:solidFill>
                  <a:srgbClr val="FF0000"/>
                </a:solidFill>
                <a:latin typeface="Arial" panose="020B0604020202020204" pitchFamily="34" charset="0"/>
              </a:rPr>
              <a:t>Ms. Chiru? (5’6”) </a:t>
            </a:r>
            <a:r>
              <a:rPr lang="en-CA" altLang="en-US" sz="1800" dirty="0" err="1">
                <a:solidFill>
                  <a:srgbClr val="FF0000"/>
                </a:solidFill>
                <a:latin typeface="Arial" panose="020B0604020202020204" pitchFamily="34" charset="0"/>
              </a:rPr>
              <a:t>Mr</a:t>
            </a:r>
            <a:r>
              <a:rPr lang="en-CA" altLang="en-US" sz="1800" dirty="0">
                <a:solidFill>
                  <a:srgbClr val="FF0000"/>
                </a:solidFill>
                <a:latin typeface="Arial" panose="020B0604020202020204" pitchFamily="34" charset="0"/>
              </a:rPr>
              <a:t> Young </a:t>
            </a:r>
            <a:r>
              <a:rPr lang="en-CA" altLang="en-US" sz="1800">
                <a:solidFill>
                  <a:srgbClr val="FF0000"/>
                </a:solidFill>
                <a:latin typeface="Arial" panose="020B0604020202020204" pitchFamily="34" charset="0"/>
              </a:rPr>
              <a:t>(5’11”)  </a:t>
            </a:r>
            <a:r>
              <a:rPr lang="en-CA" altLang="en-US" sz="1800" dirty="0">
                <a:solidFill>
                  <a:srgbClr val="FF0000"/>
                </a:solidFill>
                <a:latin typeface="Arial" panose="020B0604020202020204" pitchFamily="34" charset="0"/>
              </a:rPr>
              <a:t>Mr. </a:t>
            </a:r>
            <a:r>
              <a:rPr lang="en-CA" altLang="en-US" sz="1800" dirty="0" err="1">
                <a:solidFill>
                  <a:srgbClr val="FF0000"/>
                </a:solidFill>
                <a:latin typeface="Arial" panose="020B0604020202020204" pitchFamily="34" charset="0"/>
              </a:rPr>
              <a:t>Buchannon</a:t>
            </a:r>
            <a:r>
              <a:rPr lang="en-CA" altLang="en-US" sz="1800" dirty="0">
                <a:solidFill>
                  <a:srgbClr val="FF0000"/>
                </a:solidFill>
                <a:latin typeface="Arial" panose="020B0604020202020204" pitchFamily="34" charset="0"/>
              </a:rPr>
              <a:t>?(6’1)</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42F0-FEF4-41C5-8014-85BE8219E131}"/>
              </a:ext>
            </a:extLst>
          </p:cNvPr>
          <p:cNvSpPr>
            <a:spLocks noGrp="1"/>
          </p:cNvSpPr>
          <p:nvPr>
            <p:ph type="title"/>
          </p:nvPr>
        </p:nvSpPr>
        <p:spPr>
          <a:xfrm>
            <a:off x="609600" y="274638"/>
            <a:ext cx="9956800" cy="557212"/>
          </a:xfrm>
        </p:spPr>
        <p:txBody>
          <a:bodyPr/>
          <a:lstStyle/>
          <a:p>
            <a:pPr>
              <a:defRPr/>
            </a:pPr>
            <a:r>
              <a:rPr lang="en-CA" dirty="0"/>
              <a:t>Correlation Does NOT imply Causation:</a:t>
            </a:r>
          </a:p>
        </p:txBody>
      </p:sp>
      <p:pic>
        <p:nvPicPr>
          <p:cNvPr id="12291" name="Picture 4">
            <a:extLst>
              <a:ext uri="{FF2B5EF4-FFF2-40B4-BE49-F238E27FC236}">
                <a16:creationId xmlns:a16="http://schemas.microsoft.com/office/drawing/2014/main" id="{919B9668-0A58-4FE4-9A1D-19E02CF49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0313" y="831850"/>
            <a:ext cx="5340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A33B7452-A022-4139-81EE-377CA1CDC3E4}"/>
              </a:ext>
            </a:extLst>
          </p:cNvPr>
          <p:cNvSpPr txBox="1">
            <a:spLocks/>
          </p:cNvSpPr>
          <p:nvPr/>
        </p:nvSpPr>
        <p:spPr bwMode="auto">
          <a:xfrm>
            <a:off x="257175" y="1035050"/>
            <a:ext cx="115490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a:t>Measles Cases and Marriage Rate:</a:t>
            </a:r>
          </a:p>
        </p:txBody>
      </p:sp>
      <p:sp>
        <p:nvSpPr>
          <p:cNvPr id="7" name="TextBox 6">
            <a:extLst>
              <a:ext uri="{FF2B5EF4-FFF2-40B4-BE49-F238E27FC236}">
                <a16:creationId xmlns:a16="http://schemas.microsoft.com/office/drawing/2014/main" id="{ED075213-8C8F-4DB2-8E33-17E76D4394C6}"/>
              </a:ext>
            </a:extLst>
          </p:cNvPr>
          <p:cNvSpPr txBox="1">
            <a:spLocks noChangeArrowheads="1"/>
          </p:cNvSpPr>
          <p:nvPr/>
        </p:nvSpPr>
        <p:spPr bwMode="auto">
          <a:xfrm>
            <a:off x="319088" y="1600200"/>
            <a:ext cx="5834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Data shows that a decline in measle cases is highly correlated in the decline in marriage rates in the US</a:t>
            </a:r>
          </a:p>
        </p:txBody>
      </p:sp>
      <p:sp>
        <p:nvSpPr>
          <p:cNvPr id="8" name="TextBox 7">
            <a:extLst>
              <a:ext uri="{FF2B5EF4-FFF2-40B4-BE49-F238E27FC236}">
                <a16:creationId xmlns:a16="http://schemas.microsoft.com/office/drawing/2014/main" id="{379627CC-082E-4FBB-93B5-E9C69244D2F6}"/>
              </a:ext>
            </a:extLst>
          </p:cNvPr>
          <p:cNvSpPr txBox="1">
            <a:spLocks noChangeArrowheads="1"/>
          </p:cNvSpPr>
          <p:nvPr/>
        </p:nvSpPr>
        <p:spPr bwMode="auto">
          <a:xfrm>
            <a:off x="319088" y="2352675"/>
            <a:ext cx="58340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Does this mean that reducing measle cases is lowering marriage rates?  </a:t>
            </a:r>
          </a:p>
        </p:txBody>
      </p:sp>
      <p:sp>
        <p:nvSpPr>
          <p:cNvPr id="9" name="TextBox 8">
            <a:extLst>
              <a:ext uri="{FF2B5EF4-FFF2-40B4-BE49-F238E27FC236}">
                <a16:creationId xmlns:a16="http://schemas.microsoft.com/office/drawing/2014/main" id="{8F1C1CF4-DE94-4A49-BDFE-ED0CCD72692D}"/>
              </a:ext>
            </a:extLst>
          </p:cNvPr>
          <p:cNvSpPr txBox="1">
            <a:spLocks noChangeArrowheads="1"/>
          </p:cNvSpPr>
          <p:nvPr/>
        </p:nvSpPr>
        <p:spPr bwMode="auto">
          <a:xfrm>
            <a:off x="319088" y="3044825"/>
            <a:ext cx="65897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NO!  These two variables are independent!!  Progress modern medicine is reducing measle cases.  With progress, many people are becoming independent choosing not to marry.  </a:t>
            </a:r>
          </a:p>
        </p:txBody>
      </p:sp>
      <p:pic>
        <p:nvPicPr>
          <p:cNvPr id="11" name="Picture 10">
            <a:extLst>
              <a:ext uri="{FF2B5EF4-FFF2-40B4-BE49-F238E27FC236}">
                <a16:creationId xmlns:a16="http://schemas.microsoft.com/office/drawing/2014/main" id="{FFF5164F-EE30-476D-89BD-F6425A0657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9225" y="3305175"/>
            <a:ext cx="4962525"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id="{931D9A6A-3869-4F4C-9A89-F8C05A094174}"/>
              </a:ext>
            </a:extLst>
          </p:cNvPr>
          <p:cNvSpPr txBox="1">
            <a:spLocks/>
          </p:cNvSpPr>
          <p:nvPr/>
        </p:nvSpPr>
        <p:spPr bwMode="auto">
          <a:xfrm>
            <a:off x="168275" y="3992563"/>
            <a:ext cx="115506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a:t>High School Graduates vs Pizza Consumption:</a:t>
            </a:r>
          </a:p>
        </p:txBody>
      </p:sp>
      <p:sp>
        <p:nvSpPr>
          <p:cNvPr id="13" name="TextBox 12">
            <a:extLst>
              <a:ext uri="{FF2B5EF4-FFF2-40B4-BE49-F238E27FC236}">
                <a16:creationId xmlns:a16="http://schemas.microsoft.com/office/drawing/2014/main" id="{128FF0C0-2E99-4118-AC93-F0A43FF54B09}"/>
              </a:ext>
            </a:extLst>
          </p:cNvPr>
          <p:cNvSpPr txBox="1">
            <a:spLocks noChangeArrowheads="1"/>
          </p:cNvSpPr>
          <p:nvPr/>
        </p:nvSpPr>
        <p:spPr bwMode="auto">
          <a:xfrm>
            <a:off x="209550" y="4537075"/>
            <a:ext cx="6583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Another strong correlation b/n more people graduating from HS and more pizzas consumed in US.  IS there a causation???</a:t>
            </a:r>
          </a:p>
        </p:txBody>
      </p:sp>
      <p:sp>
        <p:nvSpPr>
          <p:cNvPr id="14" name="TextBox 13">
            <a:extLst>
              <a:ext uri="{FF2B5EF4-FFF2-40B4-BE49-F238E27FC236}">
                <a16:creationId xmlns:a16="http://schemas.microsoft.com/office/drawing/2014/main" id="{365681CC-4E15-4838-959F-460B318D6D65}"/>
              </a:ext>
            </a:extLst>
          </p:cNvPr>
          <p:cNvSpPr txBox="1">
            <a:spLocks noChangeArrowheads="1"/>
          </p:cNvSpPr>
          <p:nvPr/>
        </p:nvSpPr>
        <p:spPr bwMode="auto">
          <a:xfrm>
            <a:off x="184150" y="5356225"/>
            <a:ext cx="6581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Both are increasing simply because of an increase in population!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6">
            <a:extLst>
              <a:ext uri="{FF2B5EF4-FFF2-40B4-BE49-F238E27FC236}">
                <a16:creationId xmlns:a16="http://schemas.microsoft.com/office/drawing/2014/main" id="{83D62FC2-CAF2-4A91-AC3E-833352EB1CD5}"/>
              </a:ext>
            </a:extLst>
          </p:cNvPr>
          <p:cNvGrpSpPr>
            <a:grpSpLocks noChangeAspect="1"/>
          </p:cNvGrpSpPr>
          <p:nvPr/>
        </p:nvGrpSpPr>
        <p:grpSpPr bwMode="auto">
          <a:xfrm>
            <a:off x="2301875" y="868363"/>
            <a:ext cx="7410450" cy="3830637"/>
            <a:chOff x="-978" y="209"/>
            <a:chExt cx="7698" cy="3980"/>
          </a:xfrm>
        </p:grpSpPr>
        <p:sp>
          <p:nvSpPr>
            <p:cNvPr id="50181" name="AutoShape 5">
              <a:extLst>
                <a:ext uri="{FF2B5EF4-FFF2-40B4-BE49-F238E27FC236}">
                  <a16:creationId xmlns:a16="http://schemas.microsoft.com/office/drawing/2014/main" id="{6354DA31-10E4-4893-A2BA-FE90A012D20A}"/>
                </a:ext>
              </a:extLst>
            </p:cNvPr>
            <p:cNvSpPr>
              <a:spLocks noChangeAspect="1" noChangeArrowheads="1" noTextEdit="1"/>
            </p:cNvSpPr>
            <p:nvPr/>
          </p:nvSpPr>
          <p:spPr bwMode="auto">
            <a:xfrm>
              <a:off x="-960" y="209"/>
              <a:ext cx="7680" cy="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182" name="Rectangle 7">
              <a:extLst>
                <a:ext uri="{FF2B5EF4-FFF2-40B4-BE49-F238E27FC236}">
                  <a16:creationId xmlns:a16="http://schemas.microsoft.com/office/drawing/2014/main" id="{A4F4373E-57FE-44BE-A429-E1F08D6B26ED}"/>
                </a:ext>
              </a:extLst>
            </p:cNvPr>
            <p:cNvSpPr>
              <a:spLocks noChangeArrowheads="1"/>
            </p:cNvSpPr>
            <p:nvPr/>
          </p:nvSpPr>
          <p:spPr bwMode="auto">
            <a:xfrm>
              <a:off x="-954" y="215"/>
              <a:ext cx="7668" cy="3894"/>
            </a:xfrm>
            <a:prstGeom prst="rect">
              <a:avLst/>
            </a:prstGeom>
            <a:solidFill>
              <a:srgbClr val="FFFFFF"/>
            </a:solidFill>
            <a:ln w="6">
              <a:solidFill>
                <a:srgbClr val="FFFFFF"/>
              </a:solidFill>
              <a:miter lim="800000"/>
              <a:headEnd/>
              <a:tailEnd/>
            </a:ln>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CA" altLang="en-US" sz="1800">
                <a:latin typeface="Arial" panose="020B0604020202020204" pitchFamily="34" charset="0"/>
              </a:endParaRPr>
            </a:p>
          </p:txBody>
        </p:sp>
        <p:sp>
          <p:nvSpPr>
            <p:cNvPr id="50183" name="Line 8">
              <a:extLst>
                <a:ext uri="{FF2B5EF4-FFF2-40B4-BE49-F238E27FC236}">
                  <a16:creationId xmlns:a16="http://schemas.microsoft.com/office/drawing/2014/main" id="{3AF78412-9C7B-45DB-870A-E5CC9B5A6934}"/>
                </a:ext>
              </a:extLst>
            </p:cNvPr>
            <p:cNvSpPr>
              <a:spLocks noChangeShapeType="1"/>
            </p:cNvSpPr>
            <p:nvPr/>
          </p:nvSpPr>
          <p:spPr bwMode="auto">
            <a:xfrm flipV="1">
              <a:off x="-366" y="215"/>
              <a:ext cx="1" cy="3888"/>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184" name="Line 9">
              <a:extLst>
                <a:ext uri="{FF2B5EF4-FFF2-40B4-BE49-F238E27FC236}">
                  <a16:creationId xmlns:a16="http://schemas.microsoft.com/office/drawing/2014/main" id="{43EEEBCA-9092-4DAB-A556-0A2749EEBDAD}"/>
                </a:ext>
              </a:extLst>
            </p:cNvPr>
            <p:cNvSpPr>
              <a:spLocks noChangeShapeType="1"/>
            </p:cNvSpPr>
            <p:nvPr/>
          </p:nvSpPr>
          <p:spPr bwMode="auto">
            <a:xfrm flipV="1">
              <a:off x="-360" y="215"/>
              <a:ext cx="1" cy="3888"/>
            </a:xfrm>
            <a:prstGeom prst="line">
              <a:avLst/>
            </a:prstGeom>
            <a:noFill/>
            <a:ln w="38100">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0185" name="Line 10">
              <a:extLst>
                <a:ext uri="{FF2B5EF4-FFF2-40B4-BE49-F238E27FC236}">
                  <a16:creationId xmlns:a16="http://schemas.microsoft.com/office/drawing/2014/main" id="{1ECD6BD3-4998-4B50-B8AB-F58193C66578}"/>
                </a:ext>
              </a:extLst>
            </p:cNvPr>
            <p:cNvSpPr>
              <a:spLocks noChangeShapeType="1"/>
            </p:cNvSpPr>
            <p:nvPr/>
          </p:nvSpPr>
          <p:spPr bwMode="auto">
            <a:xfrm flipV="1">
              <a:off x="222" y="215"/>
              <a:ext cx="1" cy="3888"/>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186" name="Line 11">
              <a:extLst>
                <a:ext uri="{FF2B5EF4-FFF2-40B4-BE49-F238E27FC236}">
                  <a16:creationId xmlns:a16="http://schemas.microsoft.com/office/drawing/2014/main" id="{A6DE2D5D-B319-40B0-A07A-BFBD29EE5609}"/>
                </a:ext>
              </a:extLst>
            </p:cNvPr>
            <p:cNvSpPr>
              <a:spLocks noChangeShapeType="1"/>
            </p:cNvSpPr>
            <p:nvPr/>
          </p:nvSpPr>
          <p:spPr bwMode="auto">
            <a:xfrm flipV="1">
              <a:off x="228" y="215"/>
              <a:ext cx="1" cy="3888"/>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187" name="Line 12">
              <a:extLst>
                <a:ext uri="{FF2B5EF4-FFF2-40B4-BE49-F238E27FC236}">
                  <a16:creationId xmlns:a16="http://schemas.microsoft.com/office/drawing/2014/main" id="{7FD133E1-8C09-44D7-8EA5-C56D672BE041}"/>
                </a:ext>
              </a:extLst>
            </p:cNvPr>
            <p:cNvSpPr>
              <a:spLocks noChangeShapeType="1"/>
            </p:cNvSpPr>
            <p:nvPr/>
          </p:nvSpPr>
          <p:spPr bwMode="auto">
            <a:xfrm flipV="1">
              <a:off x="810" y="215"/>
              <a:ext cx="1" cy="3888"/>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188" name="Line 13">
              <a:extLst>
                <a:ext uri="{FF2B5EF4-FFF2-40B4-BE49-F238E27FC236}">
                  <a16:creationId xmlns:a16="http://schemas.microsoft.com/office/drawing/2014/main" id="{0C9DE148-EB37-4F9C-BC18-18DAF4768371}"/>
                </a:ext>
              </a:extLst>
            </p:cNvPr>
            <p:cNvSpPr>
              <a:spLocks noChangeShapeType="1"/>
            </p:cNvSpPr>
            <p:nvPr/>
          </p:nvSpPr>
          <p:spPr bwMode="auto">
            <a:xfrm flipV="1">
              <a:off x="816" y="215"/>
              <a:ext cx="1" cy="3888"/>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189" name="Line 14">
              <a:extLst>
                <a:ext uri="{FF2B5EF4-FFF2-40B4-BE49-F238E27FC236}">
                  <a16:creationId xmlns:a16="http://schemas.microsoft.com/office/drawing/2014/main" id="{3654A3A7-D45D-4E81-9256-3DDADF57AFB1}"/>
                </a:ext>
              </a:extLst>
            </p:cNvPr>
            <p:cNvSpPr>
              <a:spLocks noChangeShapeType="1"/>
            </p:cNvSpPr>
            <p:nvPr/>
          </p:nvSpPr>
          <p:spPr bwMode="auto">
            <a:xfrm flipV="1">
              <a:off x="1404" y="215"/>
              <a:ext cx="1" cy="3888"/>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190" name="Line 15">
              <a:extLst>
                <a:ext uri="{FF2B5EF4-FFF2-40B4-BE49-F238E27FC236}">
                  <a16:creationId xmlns:a16="http://schemas.microsoft.com/office/drawing/2014/main" id="{A9FC8A84-48E0-474C-AD6D-EEAFB8F72916}"/>
                </a:ext>
              </a:extLst>
            </p:cNvPr>
            <p:cNvSpPr>
              <a:spLocks noChangeShapeType="1"/>
            </p:cNvSpPr>
            <p:nvPr/>
          </p:nvSpPr>
          <p:spPr bwMode="auto">
            <a:xfrm flipV="1">
              <a:off x="1410" y="215"/>
              <a:ext cx="1" cy="3888"/>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191" name="Line 16">
              <a:extLst>
                <a:ext uri="{FF2B5EF4-FFF2-40B4-BE49-F238E27FC236}">
                  <a16:creationId xmlns:a16="http://schemas.microsoft.com/office/drawing/2014/main" id="{6CF57582-1C32-4F8F-B412-D0BF07073DA7}"/>
                </a:ext>
              </a:extLst>
            </p:cNvPr>
            <p:cNvSpPr>
              <a:spLocks noChangeShapeType="1"/>
            </p:cNvSpPr>
            <p:nvPr/>
          </p:nvSpPr>
          <p:spPr bwMode="auto">
            <a:xfrm flipV="1">
              <a:off x="1992" y="215"/>
              <a:ext cx="1" cy="3888"/>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192" name="Line 17">
              <a:extLst>
                <a:ext uri="{FF2B5EF4-FFF2-40B4-BE49-F238E27FC236}">
                  <a16:creationId xmlns:a16="http://schemas.microsoft.com/office/drawing/2014/main" id="{191CA69C-0169-4370-B2FA-21D40E8EF252}"/>
                </a:ext>
              </a:extLst>
            </p:cNvPr>
            <p:cNvSpPr>
              <a:spLocks noChangeShapeType="1"/>
            </p:cNvSpPr>
            <p:nvPr/>
          </p:nvSpPr>
          <p:spPr bwMode="auto">
            <a:xfrm flipV="1">
              <a:off x="1998" y="215"/>
              <a:ext cx="1" cy="3888"/>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193" name="Line 18">
              <a:extLst>
                <a:ext uri="{FF2B5EF4-FFF2-40B4-BE49-F238E27FC236}">
                  <a16:creationId xmlns:a16="http://schemas.microsoft.com/office/drawing/2014/main" id="{5F112105-5FDF-4557-AACA-4F4A85DF42FB}"/>
                </a:ext>
              </a:extLst>
            </p:cNvPr>
            <p:cNvSpPr>
              <a:spLocks noChangeShapeType="1"/>
            </p:cNvSpPr>
            <p:nvPr/>
          </p:nvSpPr>
          <p:spPr bwMode="auto">
            <a:xfrm flipV="1">
              <a:off x="2580" y="215"/>
              <a:ext cx="1" cy="3888"/>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194" name="Line 19">
              <a:extLst>
                <a:ext uri="{FF2B5EF4-FFF2-40B4-BE49-F238E27FC236}">
                  <a16:creationId xmlns:a16="http://schemas.microsoft.com/office/drawing/2014/main" id="{FFDAA7C1-A5F0-43B0-BE99-DD4EDBA3B034}"/>
                </a:ext>
              </a:extLst>
            </p:cNvPr>
            <p:cNvSpPr>
              <a:spLocks noChangeShapeType="1"/>
            </p:cNvSpPr>
            <p:nvPr/>
          </p:nvSpPr>
          <p:spPr bwMode="auto">
            <a:xfrm flipV="1">
              <a:off x="2586" y="215"/>
              <a:ext cx="1" cy="3888"/>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195" name="Line 20">
              <a:extLst>
                <a:ext uri="{FF2B5EF4-FFF2-40B4-BE49-F238E27FC236}">
                  <a16:creationId xmlns:a16="http://schemas.microsoft.com/office/drawing/2014/main" id="{71B5D138-AE71-4372-9B46-6BC95EACD632}"/>
                </a:ext>
              </a:extLst>
            </p:cNvPr>
            <p:cNvSpPr>
              <a:spLocks noChangeShapeType="1"/>
            </p:cNvSpPr>
            <p:nvPr/>
          </p:nvSpPr>
          <p:spPr bwMode="auto">
            <a:xfrm flipV="1">
              <a:off x="3168" y="215"/>
              <a:ext cx="1" cy="3888"/>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196" name="Line 21">
              <a:extLst>
                <a:ext uri="{FF2B5EF4-FFF2-40B4-BE49-F238E27FC236}">
                  <a16:creationId xmlns:a16="http://schemas.microsoft.com/office/drawing/2014/main" id="{4B05209B-4821-42F7-8433-B5524E4D0965}"/>
                </a:ext>
              </a:extLst>
            </p:cNvPr>
            <p:cNvSpPr>
              <a:spLocks noChangeShapeType="1"/>
            </p:cNvSpPr>
            <p:nvPr/>
          </p:nvSpPr>
          <p:spPr bwMode="auto">
            <a:xfrm flipV="1">
              <a:off x="3174" y="215"/>
              <a:ext cx="1" cy="3888"/>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197" name="Line 22">
              <a:extLst>
                <a:ext uri="{FF2B5EF4-FFF2-40B4-BE49-F238E27FC236}">
                  <a16:creationId xmlns:a16="http://schemas.microsoft.com/office/drawing/2014/main" id="{137EA86D-BCDE-45BB-93C7-23E410160BD2}"/>
                </a:ext>
              </a:extLst>
            </p:cNvPr>
            <p:cNvSpPr>
              <a:spLocks noChangeShapeType="1"/>
            </p:cNvSpPr>
            <p:nvPr/>
          </p:nvSpPr>
          <p:spPr bwMode="auto">
            <a:xfrm flipV="1">
              <a:off x="3756" y="215"/>
              <a:ext cx="1" cy="3888"/>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198" name="Line 23">
              <a:extLst>
                <a:ext uri="{FF2B5EF4-FFF2-40B4-BE49-F238E27FC236}">
                  <a16:creationId xmlns:a16="http://schemas.microsoft.com/office/drawing/2014/main" id="{E1887514-2B6A-462A-A176-614BE4FB6180}"/>
                </a:ext>
              </a:extLst>
            </p:cNvPr>
            <p:cNvSpPr>
              <a:spLocks noChangeShapeType="1"/>
            </p:cNvSpPr>
            <p:nvPr/>
          </p:nvSpPr>
          <p:spPr bwMode="auto">
            <a:xfrm flipV="1">
              <a:off x="3762" y="215"/>
              <a:ext cx="1" cy="3888"/>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199" name="Line 24">
              <a:extLst>
                <a:ext uri="{FF2B5EF4-FFF2-40B4-BE49-F238E27FC236}">
                  <a16:creationId xmlns:a16="http://schemas.microsoft.com/office/drawing/2014/main" id="{05EC2DA2-A377-43A2-8AAD-E72BB9B1A2AA}"/>
                </a:ext>
              </a:extLst>
            </p:cNvPr>
            <p:cNvSpPr>
              <a:spLocks noChangeShapeType="1"/>
            </p:cNvSpPr>
            <p:nvPr/>
          </p:nvSpPr>
          <p:spPr bwMode="auto">
            <a:xfrm flipV="1">
              <a:off x="4344" y="215"/>
              <a:ext cx="1" cy="3888"/>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200" name="Line 25">
              <a:extLst>
                <a:ext uri="{FF2B5EF4-FFF2-40B4-BE49-F238E27FC236}">
                  <a16:creationId xmlns:a16="http://schemas.microsoft.com/office/drawing/2014/main" id="{2F0C5122-05B7-4D98-A80F-BDA2F94C348A}"/>
                </a:ext>
              </a:extLst>
            </p:cNvPr>
            <p:cNvSpPr>
              <a:spLocks noChangeShapeType="1"/>
            </p:cNvSpPr>
            <p:nvPr/>
          </p:nvSpPr>
          <p:spPr bwMode="auto">
            <a:xfrm flipV="1">
              <a:off x="4350" y="215"/>
              <a:ext cx="1" cy="3888"/>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201" name="Line 26">
              <a:extLst>
                <a:ext uri="{FF2B5EF4-FFF2-40B4-BE49-F238E27FC236}">
                  <a16:creationId xmlns:a16="http://schemas.microsoft.com/office/drawing/2014/main" id="{A4F4D386-4C49-4113-BCB9-E096CD2BA442}"/>
                </a:ext>
              </a:extLst>
            </p:cNvPr>
            <p:cNvSpPr>
              <a:spLocks noChangeShapeType="1"/>
            </p:cNvSpPr>
            <p:nvPr/>
          </p:nvSpPr>
          <p:spPr bwMode="auto">
            <a:xfrm flipV="1">
              <a:off x="4938" y="215"/>
              <a:ext cx="1" cy="3888"/>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202" name="Line 27">
              <a:extLst>
                <a:ext uri="{FF2B5EF4-FFF2-40B4-BE49-F238E27FC236}">
                  <a16:creationId xmlns:a16="http://schemas.microsoft.com/office/drawing/2014/main" id="{531499A5-A758-4BE5-93B7-6BC07070B0DD}"/>
                </a:ext>
              </a:extLst>
            </p:cNvPr>
            <p:cNvSpPr>
              <a:spLocks noChangeShapeType="1"/>
            </p:cNvSpPr>
            <p:nvPr/>
          </p:nvSpPr>
          <p:spPr bwMode="auto">
            <a:xfrm flipV="1">
              <a:off x="4944" y="215"/>
              <a:ext cx="1" cy="3888"/>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203" name="Line 28">
              <a:extLst>
                <a:ext uri="{FF2B5EF4-FFF2-40B4-BE49-F238E27FC236}">
                  <a16:creationId xmlns:a16="http://schemas.microsoft.com/office/drawing/2014/main" id="{0AB96D60-1B78-4A2E-A347-86AE64440B96}"/>
                </a:ext>
              </a:extLst>
            </p:cNvPr>
            <p:cNvSpPr>
              <a:spLocks noChangeShapeType="1"/>
            </p:cNvSpPr>
            <p:nvPr/>
          </p:nvSpPr>
          <p:spPr bwMode="auto">
            <a:xfrm flipV="1">
              <a:off x="5526" y="215"/>
              <a:ext cx="1" cy="3888"/>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204" name="Line 29">
              <a:extLst>
                <a:ext uri="{FF2B5EF4-FFF2-40B4-BE49-F238E27FC236}">
                  <a16:creationId xmlns:a16="http://schemas.microsoft.com/office/drawing/2014/main" id="{1229B663-CDA7-49D4-ACBA-2468DDFA4FA7}"/>
                </a:ext>
              </a:extLst>
            </p:cNvPr>
            <p:cNvSpPr>
              <a:spLocks noChangeShapeType="1"/>
            </p:cNvSpPr>
            <p:nvPr/>
          </p:nvSpPr>
          <p:spPr bwMode="auto">
            <a:xfrm flipV="1">
              <a:off x="5532" y="215"/>
              <a:ext cx="1" cy="3888"/>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205" name="Line 30">
              <a:extLst>
                <a:ext uri="{FF2B5EF4-FFF2-40B4-BE49-F238E27FC236}">
                  <a16:creationId xmlns:a16="http://schemas.microsoft.com/office/drawing/2014/main" id="{BB1DF8E5-BC14-4054-BC06-147268611043}"/>
                </a:ext>
              </a:extLst>
            </p:cNvPr>
            <p:cNvSpPr>
              <a:spLocks noChangeShapeType="1"/>
            </p:cNvSpPr>
            <p:nvPr/>
          </p:nvSpPr>
          <p:spPr bwMode="auto">
            <a:xfrm flipV="1">
              <a:off x="6114" y="215"/>
              <a:ext cx="1" cy="3888"/>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206" name="Line 31">
              <a:extLst>
                <a:ext uri="{FF2B5EF4-FFF2-40B4-BE49-F238E27FC236}">
                  <a16:creationId xmlns:a16="http://schemas.microsoft.com/office/drawing/2014/main" id="{D52FF0E0-1611-4A53-93AD-50D48579259F}"/>
                </a:ext>
              </a:extLst>
            </p:cNvPr>
            <p:cNvSpPr>
              <a:spLocks noChangeShapeType="1"/>
            </p:cNvSpPr>
            <p:nvPr/>
          </p:nvSpPr>
          <p:spPr bwMode="auto">
            <a:xfrm flipV="1">
              <a:off x="6120" y="215"/>
              <a:ext cx="1" cy="3888"/>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207" name="Line 32">
              <a:extLst>
                <a:ext uri="{FF2B5EF4-FFF2-40B4-BE49-F238E27FC236}">
                  <a16:creationId xmlns:a16="http://schemas.microsoft.com/office/drawing/2014/main" id="{359A3EA8-A849-4047-A606-29B61B2675F8}"/>
                </a:ext>
              </a:extLst>
            </p:cNvPr>
            <p:cNvSpPr>
              <a:spLocks noChangeShapeType="1"/>
            </p:cNvSpPr>
            <p:nvPr/>
          </p:nvSpPr>
          <p:spPr bwMode="auto">
            <a:xfrm>
              <a:off x="-948" y="3977"/>
              <a:ext cx="7662" cy="1"/>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208" name="Line 33">
              <a:extLst>
                <a:ext uri="{FF2B5EF4-FFF2-40B4-BE49-F238E27FC236}">
                  <a16:creationId xmlns:a16="http://schemas.microsoft.com/office/drawing/2014/main" id="{9CCD8E1E-41D3-4D0F-A7B6-94DE4AE21F52}"/>
                </a:ext>
              </a:extLst>
            </p:cNvPr>
            <p:cNvSpPr>
              <a:spLocks noChangeShapeType="1"/>
            </p:cNvSpPr>
            <p:nvPr/>
          </p:nvSpPr>
          <p:spPr bwMode="auto">
            <a:xfrm>
              <a:off x="-948" y="3983"/>
              <a:ext cx="7662" cy="1"/>
            </a:xfrm>
            <a:prstGeom prst="line">
              <a:avLst/>
            </a:prstGeom>
            <a:noFill/>
            <a:ln w="44450">
              <a:solidFill>
                <a:srgbClr val="00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0209" name="Line 34">
              <a:extLst>
                <a:ext uri="{FF2B5EF4-FFF2-40B4-BE49-F238E27FC236}">
                  <a16:creationId xmlns:a16="http://schemas.microsoft.com/office/drawing/2014/main" id="{E9FA51BD-F104-4599-AC02-4AD770F3DD7E}"/>
                </a:ext>
              </a:extLst>
            </p:cNvPr>
            <p:cNvSpPr>
              <a:spLocks noChangeShapeType="1"/>
            </p:cNvSpPr>
            <p:nvPr/>
          </p:nvSpPr>
          <p:spPr bwMode="auto">
            <a:xfrm>
              <a:off x="-948" y="3371"/>
              <a:ext cx="7662" cy="1"/>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210" name="Line 35">
              <a:extLst>
                <a:ext uri="{FF2B5EF4-FFF2-40B4-BE49-F238E27FC236}">
                  <a16:creationId xmlns:a16="http://schemas.microsoft.com/office/drawing/2014/main" id="{BB336D82-3B52-472F-B91B-7DE585A33C2C}"/>
                </a:ext>
              </a:extLst>
            </p:cNvPr>
            <p:cNvSpPr>
              <a:spLocks noChangeShapeType="1"/>
            </p:cNvSpPr>
            <p:nvPr/>
          </p:nvSpPr>
          <p:spPr bwMode="auto">
            <a:xfrm>
              <a:off x="-948" y="3377"/>
              <a:ext cx="7662" cy="1"/>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211" name="Line 36">
              <a:extLst>
                <a:ext uri="{FF2B5EF4-FFF2-40B4-BE49-F238E27FC236}">
                  <a16:creationId xmlns:a16="http://schemas.microsoft.com/office/drawing/2014/main" id="{1F453747-7FA5-4655-B428-7F5ADC1E2DDC}"/>
                </a:ext>
              </a:extLst>
            </p:cNvPr>
            <p:cNvSpPr>
              <a:spLocks noChangeShapeType="1"/>
            </p:cNvSpPr>
            <p:nvPr/>
          </p:nvSpPr>
          <p:spPr bwMode="auto">
            <a:xfrm>
              <a:off x="-948" y="2765"/>
              <a:ext cx="7662" cy="1"/>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212" name="Line 37">
              <a:extLst>
                <a:ext uri="{FF2B5EF4-FFF2-40B4-BE49-F238E27FC236}">
                  <a16:creationId xmlns:a16="http://schemas.microsoft.com/office/drawing/2014/main" id="{0BE7AE67-7FB4-4DF2-A43A-207280BC3456}"/>
                </a:ext>
              </a:extLst>
            </p:cNvPr>
            <p:cNvSpPr>
              <a:spLocks noChangeShapeType="1"/>
            </p:cNvSpPr>
            <p:nvPr/>
          </p:nvSpPr>
          <p:spPr bwMode="auto">
            <a:xfrm>
              <a:off x="-948" y="2771"/>
              <a:ext cx="7662" cy="1"/>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213" name="Line 38">
              <a:extLst>
                <a:ext uri="{FF2B5EF4-FFF2-40B4-BE49-F238E27FC236}">
                  <a16:creationId xmlns:a16="http://schemas.microsoft.com/office/drawing/2014/main" id="{6ED5BBB7-659C-4744-A905-D6CAA201D4F5}"/>
                </a:ext>
              </a:extLst>
            </p:cNvPr>
            <p:cNvSpPr>
              <a:spLocks noChangeShapeType="1"/>
            </p:cNvSpPr>
            <p:nvPr/>
          </p:nvSpPr>
          <p:spPr bwMode="auto">
            <a:xfrm>
              <a:off x="-948" y="2153"/>
              <a:ext cx="7662" cy="1"/>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214" name="Line 39">
              <a:extLst>
                <a:ext uri="{FF2B5EF4-FFF2-40B4-BE49-F238E27FC236}">
                  <a16:creationId xmlns:a16="http://schemas.microsoft.com/office/drawing/2014/main" id="{B7DAFD36-2CBE-4D28-AB54-20CB235B4C94}"/>
                </a:ext>
              </a:extLst>
            </p:cNvPr>
            <p:cNvSpPr>
              <a:spLocks noChangeShapeType="1"/>
            </p:cNvSpPr>
            <p:nvPr/>
          </p:nvSpPr>
          <p:spPr bwMode="auto">
            <a:xfrm>
              <a:off x="-948" y="2159"/>
              <a:ext cx="7662" cy="1"/>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215" name="Line 40">
              <a:extLst>
                <a:ext uri="{FF2B5EF4-FFF2-40B4-BE49-F238E27FC236}">
                  <a16:creationId xmlns:a16="http://schemas.microsoft.com/office/drawing/2014/main" id="{E45EA98C-A283-46C8-825A-9A5F00D05D9A}"/>
                </a:ext>
              </a:extLst>
            </p:cNvPr>
            <p:cNvSpPr>
              <a:spLocks noChangeShapeType="1"/>
            </p:cNvSpPr>
            <p:nvPr/>
          </p:nvSpPr>
          <p:spPr bwMode="auto">
            <a:xfrm>
              <a:off x="-948" y="1547"/>
              <a:ext cx="7662" cy="1"/>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216" name="Line 41">
              <a:extLst>
                <a:ext uri="{FF2B5EF4-FFF2-40B4-BE49-F238E27FC236}">
                  <a16:creationId xmlns:a16="http://schemas.microsoft.com/office/drawing/2014/main" id="{5689C04D-27F1-4E4E-A72B-D454D941677E}"/>
                </a:ext>
              </a:extLst>
            </p:cNvPr>
            <p:cNvSpPr>
              <a:spLocks noChangeShapeType="1"/>
            </p:cNvSpPr>
            <p:nvPr/>
          </p:nvSpPr>
          <p:spPr bwMode="auto">
            <a:xfrm>
              <a:off x="-948" y="1553"/>
              <a:ext cx="7662" cy="1"/>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217" name="Line 42">
              <a:extLst>
                <a:ext uri="{FF2B5EF4-FFF2-40B4-BE49-F238E27FC236}">
                  <a16:creationId xmlns:a16="http://schemas.microsoft.com/office/drawing/2014/main" id="{35F06BEE-D086-48CC-B890-C421B8B89B4F}"/>
                </a:ext>
              </a:extLst>
            </p:cNvPr>
            <p:cNvSpPr>
              <a:spLocks noChangeShapeType="1"/>
            </p:cNvSpPr>
            <p:nvPr/>
          </p:nvSpPr>
          <p:spPr bwMode="auto">
            <a:xfrm>
              <a:off x="-948" y="941"/>
              <a:ext cx="7662" cy="1"/>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218" name="Line 43">
              <a:extLst>
                <a:ext uri="{FF2B5EF4-FFF2-40B4-BE49-F238E27FC236}">
                  <a16:creationId xmlns:a16="http://schemas.microsoft.com/office/drawing/2014/main" id="{FFF121A8-40B7-42DB-874F-204830B5C1F8}"/>
                </a:ext>
              </a:extLst>
            </p:cNvPr>
            <p:cNvSpPr>
              <a:spLocks noChangeShapeType="1"/>
            </p:cNvSpPr>
            <p:nvPr/>
          </p:nvSpPr>
          <p:spPr bwMode="auto">
            <a:xfrm>
              <a:off x="-948" y="947"/>
              <a:ext cx="7662" cy="1"/>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219" name="Line 44">
              <a:extLst>
                <a:ext uri="{FF2B5EF4-FFF2-40B4-BE49-F238E27FC236}">
                  <a16:creationId xmlns:a16="http://schemas.microsoft.com/office/drawing/2014/main" id="{7FA841D8-04F0-4266-8A0C-0FE04E86F887}"/>
                </a:ext>
              </a:extLst>
            </p:cNvPr>
            <p:cNvSpPr>
              <a:spLocks noChangeShapeType="1"/>
            </p:cNvSpPr>
            <p:nvPr/>
          </p:nvSpPr>
          <p:spPr bwMode="auto">
            <a:xfrm>
              <a:off x="-948" y="335"/>
              <a:ext cx="7662" cy="1"/>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220" name="Line 45">
              <a:extLst>
                <a:ext uri="{FF2B5EF4-FFF2-40B4-BE49-F238E27FC236}">
                  <a16:creationId xmlns:a16="http://schemas.microsoft.com/office/drawing/2014/main" id="{64AA2A8A-FAC1-454F-A96F-268B9F50D88A}"/>
                </a:ext>
              </a:extLst>
            </p:cNvPr>
            <p:cNvSpPr>
              <a:spLocks noChangeShapeType="1"/>
            </p:cNvSpPr>
            <p:nvPr/>
          </p:nvSpPr>
          <p:spPr bwMode="auto">
            <a:xfrm>
              <a:off x="-948" y="341"/>
              <a:ext cx="7662" cy="1"/>
            </a:xfrm>
            <a:prstGeom prst="line">
              <a:avLst/>
            </a:prstGeom>
            <a:noFill/>
            <a:ln w="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221" name="Rectangle 46">
              <a:extLst>
                <a:ext uri="{FF2B5EF4-FFF2-40B4-BE49-F238E27FC236}">
                  <a16:creationId xmlns:a16="http://schemas.microsoft.com/office/drawing/2014/main" id="{712895F8-516B-4787-A703-D24D957EB581}"/>
                </a:ext>
              </a:extLst>
            </p:cNvPr>
            <p:cNvSpPr>
              <a:spLocks noChangeArrowheads="1"/>
            </p:cNvSpPr>
            <p:nvPr/>
          </p:nvSpPr>
          <p:spPr bwMode="auto">
            <a:xfrm>
              <a:off x="-954" y="215"/>
              <a:ext cx="7668" cy="3894"/>
            </a:xfrm>
            <a:prstGeom prst="rect">
              <a:avLst/>
            </a:prstGeom>
            <a:noFill/>
            <a:ln w="12">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CA" altLang="en-US" sz="1800">
                <a:latin typeface="Arial" panose="020B0604020202020204" pitchFamily="34" charset="0"/>
              </a:endParaRPr>
            </a:p>
          </p:txBody>
        </p:sp>
        <p:sp>
          <p:nvSpPr>
            <p:cNvPr id="50222" name="Line 47">
              <a:extLst>
                <a:ext uri="{FF2B5EF4-FFF2-40B4-BE49-F238E27FC236}">
                  <a16:creationId xmlns:a16="http://schemas.microsoft.com/office/drawing/2014/main" id="{01E33BEC-E960-453D-B6D1-93468340D554}"/>
                </a:ext>
              </a:extLst>
            </p:cNvPr>
            <p:cNvSpPr>
              <a:spLocks noChangeShapeType="1"/>
            </p:cNvSpPr>
            <p:nvPr/>
          </p:nvSpPr>
          <p:spPr bwMode="auto">
            <a:xfrm>
              <a:off x="-360" y="4073"/>
              <a:ext cx="1" cy="66"/>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3" name="Rectangle 48">
              <a:extLst>
                <a:ext uri="{FF2B5EF4-FFF2-40B4-BE49-F238E27FC236}">
                  <a16:creationId xmlns:a16="http://schemas.microsoft.com/office/drawing/2014/main" id="{1BA0B09C-7F0E-4ED4-ACD9-83AA39C68740}"/>
                </a:ext>
              </a:extLst>
            </p:cNvPr>
            <p:cNvSpPr>
              <a:spLocks noChangeArrowheads="1"/>
            </p:cNvSpPr>
            <p:nvPr/>
          </p:nvSpPr>
          <p:spPr bwMode="auto">
            <a:xfrm>
              <a:off x="-420" y="3965"/>
              <a:ext cx="2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00"/>
                  </a:solidFill>
                  <a:latin typeface="Courier New" panose="02070309020205020404" pitchFamily="49" charset="0"/>
                </a:rPr>
                <a:t>16</a:t>
              </a:r>
              <a:endParaRPr lang="en-US" altLang="en-US" sz="1800">
                <a:latin typeface="Arial" panose="020B0604020202020204" pitchFamily="34" charset="0"/>
              </a:endParaRPr>
            </a:p>
          </p:txBody>
        </p:sp>
        <p:sp>
          <p:nvSpPr>
            <p:cNvPr id="50224" name="Line 49">
              <a:extLst>
                <a:ext uri="{FF2B5EF4-FFF2-40B4-BE49-F238E27FC236}">
                  <a16:creationId xmlns:a16="http://schemas.microsoft.com/office/drawing/2014/main" id="{89952AE0-D769-4B7C-BF85-DD07D4E77FEA}"/>
                </a:ext>
              </a:extLst>
            </p:cNvPr>
            <p:cNvSpPr>
              <a:spLocks noChangeShapeType="1"/>
            </p:cNvSpPr>
            <p:nvPr/>
          </p:nvSpPr>
          <p:spPr bwMode="auto">
            <a:xfrm>
              <a:off x="228" y="4073"/>
              <a:ext cx="1" cy="66"/>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5" name="Rectangle 50">
              <a:extLst>
                <a:ext uri="{FF2B5EF4-FFF2-40B4-BE49-F238E27FC236}">
                  <a16:creationId xmlns:a16="http://schemas.microsoft.com/office/drawing/2014/main" id="{2236AA6A-FF73-4A85-AAB7-59CFC024C118}"/>
                </a:ext>
              </a:extLst>
            </p:cNvPr>
            <p:cNvSpPr>
              <a:spLocks noChangeArrowheads="1"/>
            </p:cNvSpPr>
            <p:nvPr/>
          </p:nvSpPr>
          <p:spPr bwMode="auto">
            <a:xfrm>
              <a:off x="168" y="3965"/>
              <a:ext cx="2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00"/>
                  </a:solidFill>
                  <a:latin typeface="Courier New" panose="02070309020205020404" pitchFamily="49" charset="0"/>
                </a:rPr>
                <a:t>17</a:t>
              </a:r>
              <a:endParaRPr lang="en-US" altLang="en-US" sz="1800">
                <a:latin typeface="Arial" panose="020B0604020202020204" pitchFamily="34" charset="0"/>
              </a:endParaRPr>
            </a:p>
          </p:txBody>
        </p:sp>
        <p:sp>
          <p:nvSpPr>
            <p:cNvPr id="50226" name="Line 51">
              <a:extLst>
                <a:ext uri="{FF2B5EF4-FFF2-40B4-BE49-F238E27FC236}">
                  <a16:creationId xmlns:a16="http://schemas.microsoft.com/office/drawing/2014/main" id="{DFAB2CCD-C664-49E3-88E1-BFDB5DB2C15F}"/>
                </a:ext>
              </a:extLst>
            </p:cNvPr>
            <p:cNvSpPr>
              <a:spLocks noChangeShapeType="1"/>
            </p:cNvSpPr>
            <p:nvPr/>
          </p:nvSpPr>
          <p:spPr bwMode="auto">
            <a:xfrm>
              <a:off x="816" y="4073"/>
              <a:ext cx="1" cy="66"/>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7" name="Rectangle 52">
              <a:extLst>
                <a:ext uri="{FF2B5EF4-FFF2-40B4-BE49-F238E27FC236}">
                  <a16:creationId xmlns:a16="http://schemas.microsoft.com/office/drawing/2014/main" id="{2E23C309-73BC-45C1-9B9E-11EAD2080DE9}"/>
                </a:ext>
              </a:extLst>
            </p:cNvPr>
            <p:cNvSpPr>
              <a:spLocks noChangeArrowheads="1"/>
            </p:cNvSpPr>
            <p:nvPr/>
          </p:nvSpPr>
          <p:spPr bwMode="auto">
            <a:xfrm>
              <a:off x="756" y="3965"/>
              <a:ext cx="2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00"/>
                  </a:solidFill>
                  <a:latin typeface="Courier New" panose="02070309020205020404" pitchFamily="49" charset="0"/>
                </a:rPr>
                <a:t>18</a:t>
              </a:r>
              <a:endParaRPr lang="en-US" altLang="en-US" sz="1800">
                <a:latin typeface="Arial" panose="020B0604020202020204" pitchFamily="34" charset="0"/>
              </a:endParaRPr>
            </a:p>
          </p:txBody>
        </p:sp>
        <p:sp>
          <p:nvSpPr>
            <p:cNvPr id="50228" name="Line 53">
              <a:extLst>
                <a:ext uri="{FF2B5EF4-FFF2-40B4-BE49-F238E27FC236}">
                  <a16:creationId xmlns:a16="http://schemas.microsoft.com/office/drawing/2014/main" id="{C303FC3F-59FE-4F44-BADD-C1FC1BF7F4EE}"/>
                </a:ext>
              </a:extLst>
            </p:cNvPr>
            <p:cNvSpPr>
              <a:spLocks noChangeShapeType="1"/>
            </p:cNvSpPr>
            <p:nvPr/>
          </p:nvSpPr>
          <p:spPr bwMode="auto">
            <a:xfrm>
              <a:off x="1410" y="4073"/>
              <a:ext cx="1" cy="66"/>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9" name="Rectangle 54">
              <a:extLst>
                <a:ext uri="{FF2B5EF4-FFF2-40B4-BE49-F238E27FC236}">
                  <a16:creationId xmlns:a16="http://schemas.microsoft.com/office/drawing/2014/main" id="{72D0F713-E7B4-4A2F-A43F-BBDB84A1F2DB}"/>
                </a:ext>
              </a:extLst>
            </p:cNvPr>
            <p:cNvSpPr>
              <a:spLocks noChangeArrowheads="1"/>
            </p:cNvSpPr>
            <p:nvPr/>
          </p:nvSpPr>
          <p:spPr bwMode="auto">
            <a:xfrm>
              <a:off x="1350" y="3965"/>
              <a:ext cx="2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00"/>
                  </a:solidFill>
                  <a:latin typeface="Courier New" panose="02070309020205020404" pitchFamily="49" charset="0"/>
                </a:rPr>
                <a:t>19</a:t>
              </a:r>
              <a:endParaRPr lang="en-US" altLang="en-US" sz="1800">
                <a:latin typeface="Arial" panose="020B0604020202020204" pitchFamily="34" charset="0"/>
              </a:endParaRPr>
            </a:p>
          </p:txBody>
        </p:sp>
        <p:sp>
          <p:nvSpPr>
            <p:cNvPr id="50230" name="Line 55">
              <a:extLst>
                <a:ext uri="{FF2B5EF4-FFF2-40B4-BE49-F238E27FC236}">
                  <a16:creationId xmlns:a16="http://schemas.microsoft.com/office/drawing/2014/main" id="{2EC9FE4C-5200-4DFF-B752-E4E54E100501}"/>
                </a:ext>
              </a:extLst>
            </p:cNvPr>
            <p:cNvSpPr>
              <a:spLocks noChangeShapeType="1"/>
            </p:cNvSpPr>
            <p:nvPr/>
          </p:nvSpPr>
          <p:spPr bwMode="auto">
            <a:xfrm>
              <a:off x="1998" y="4073"/>
              <a:ext cx="1" cy="66"/>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1" name="Rectangle 56">
              <a:extLst>
                <a:ext uri="{FF2B5EF4-FFF2-40B4-BE49-F238E27FC236}">
                  <a16:creationId xmlns:a16="http://schemas.microsoft.com/office/drawing/2014/main" id="{39C6F3FD-5DC9-4966-AC12-70160857C9CC}"/>
                </a:ext>
              </a:extLst>
            </p:cNvPr>
            <p:cNvSpPr>
              <a:spLocks noChangeArrowheads="1"/>
            </p:cNvSpPr>
            <p:nvPr/>
          </p:nvSpPr>
          <p:spPr bwMode="auto">
            <a:xfrm>
              <a:off x="1938" y="3965"/>
              <a:ext cx="2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00"/>
                  </a:solidFill>
                  <a:latin typeface="Courier New" panose="02070309020205020404" pitchFamily="49" charset="0"/>
                </a:rPr>
                <a:t>20</a:t>
              </a:r>
              <a:endParaRPr lang="en-US" altLang="en-US" sz="1800">
                <a:latin typeface="Arial" panose="020B0604020202020204" pitchFamily="34" charset="0"/>
              </a:endParaRPr>
            </a:p>
          </p:txBody>
        </p:sp>
        <p:sp>
          <p:nvSpPr>
            <p:cNvPr id="50232" name="Line 57">
              <a:extLst>
                <a:ext uri="{FF2B5EF4-FFF2-40B4-BE49-F238E27FC236}">
                  <a16:creationId xmlns:a16="http://schemas.microsoft.com/office/drawing/2014/main" id="{4198DEBC-EA22-4559-9395-136D880B130A}"/>
                </a:ext>
              </a:extLst>
            </p:cNvPr>
            <p:cNvSpPr>
              <a:spLocks noChangeShapeType="1"/>
            </p:cNvSpPr>
            <p:nvPr/>
          </p:nvSpPr>
          <p:spPr bwMode="auto">
            <a:xfrm>
              <a:off x="2586" y="4073"/>
              <a:ext cx="1" cy="66"/>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3" name="Rectangle 58">
              <a:extLst>
                <a:ext uri="{FF2B5EF4-FFF2-40B4-BE49-F238E27FC236}">
                  <a16:creationId xmlns:a16="http://schemas.microsoft.com/office/drawing/2014/main" id="{E2B9AD29-E66D-4F56-8510-D71F3258B736}"/>
                </a:ext>
              </a:extLst>
            </p:cNvPr>
            <p:cNvSpPr>
              <a:spLocks noChangeArrowheads="1"/>
            </p:cNvSpPr>
            <p:nvPr/>
          </p:nvSpPr>
          <p:spPr bwMode="auto">
            <a:xfrm>
              <a:off x="2526" y="3965"/>
              <a:ext cx="2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00"/>
                  </a:solidFill>
                  <a:latin typeface="Courier New" panose="02070309020205020404" pitchFamily="49" charset="0"/>
                </a:rPr>
                <a:t>21</a:t>
              </a:r>
              <a:endParaRPr lang="en-US" altLang="en-US" sz="1800">
                <a:latin typeface="Arial" panose="020B0604020202020204" pitchFamily="34" charset="0"/>
              </a:endParaRPr>
            </a:p>
          </p:txBody>
        </p:sp>
        <p:sp>
          <p:nvSpPr>
            <p:cNvPr id="50234" name="Line 59">
              <a:extLst>
                <a:ext uri="{FF2B5EF4-FFF2-40B4-BE49-F238E27FC236}">
                  <a16:creationId xmlns:a16="http://schemas.microsoft.com/office/drawing/2014/main" id="{FC80E0C1-B9AB-402D-9D87-D0F9810E4260}"/>
                </a:ext>
              </a:extLst>
            </p:cNvPr>
            <p:cNvSpPr>
              <a:spLocks noChangeShapeType="1"/>
            </p:cNvSpPr>
            <p:nvPr/>
          </p:nvSpPr>
          <p:spPr bwMode="auto">
            <a:xfrm>
              <a:off x="3174" y="4073"/>
              <a:ext cx="1" cy="66"/>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5" name="Rectangle 60">
              <a:extLst>
                <a:ext uri="{FF2B5EF4-FFF2-40B4-BE49-F238E27FC236}">
                  <a16:creationId xmlns:a16="http://schemas.microsoft.com/office/drawing/2014/main" id="{C3D5632D-7923-42F5-ADD2-40FE8C9497A3}"/>
                </a:ext>
              </a:extLst>
            </p:cNvPr>
            <p:cNvSpPr>
              <a:spLocks noChangeArrowheads="1"/>
            </p:cNvSpPr>
            <p:nvPr/>
          </p:nvSpPr>
          <p:spPr bwMode="auto">
            <a:xfrm>
              <a:off x="3114" y="3965"/>
              <a:ext cx="2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00"/>
                  </a:solidFill>
                  <a:latin typeface="Courier New" panose="02070309020205020404" pitchFamily="49" charset="0"/>
                </a:rPr>
                <a:t>22</a:t>
              </a:r>
              <a:endParaRPr lang="en-US" altLang="en-US" sz="1800">
                <a:latin typeface="Arial" panose="020B0604020202020204" pitchFamily="34" charset="0"/>
              </a:endParaRPr>
            </a:p>
          </p:txBody>
        </p:sp>
        <p:sp>
          <p:nvSpPr>
            <p:cNvPr id="50236" name="Line 61">
              <a:extLst>
                <a:ext uri="{FF2B5EF4-FFF2-40B4-BE49-F238E27FC236}">
                  <a16:creationId xmlns:a16="http://schemas.microsoft.com/office/drawing/2014/main" id="{5A31C11A-1C11-4236-AEE4-B22F66095CB2}"/>
                </a:ext>
              </a:extLst>
            </p:cNvPr>
            <p:cNvSpPr>
              <a:spLocks noChangeShapeType="1"/>
            </p:cNvSpPr>
            <p:nvPr/>
          </p:nvSpPr>
          <p:spPr bwMode="auto">
            <a:xfrm>
              <a:off x="3762" y="4073"/>
              <a:ext cx="1" cy="66"/>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7" name="Rectangle 62">
              <a:extLst>
                <a:ext uri="{FF2B5EF4-FFF2-40B4-BE49-F238E27FC236}">
                  <a16:creationId xmlns:a16="http://schemas.microsoft.com/office/drawing/2014/main" id="{3568F5E7-1586-426C-9628-98A7EB8DB755}"/>
                </a:ext>
              </a:extLst>
            </p:cNvPr>
            <p:cNvSpPr>
              <a:spLocks noChangeArrowheads="1"/>
            </p:cNvSpPr>
            <p:nvPr/>
          </p:nvSpPr>
          <p:spPr bwMode="auto">
            <a:xfrm>
              <a:off x="3702" y="3965"/>
              <a:ext cx="2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00"/>
                  </a:solidFill>
                  <a:latin typeface="Courier New" panose="02070309020205020404" pitchFamily="49" charset="0"/>
                </a:rPr>
                <a:t>23</a:t>
              </a:r>
              <a:endParaRPr lang="en-US" altLang="en-US" sz="1800">
                <a:latin typeface="Arial" panose="020B0604020202020204" pitchFamily="34" charset="0"/>
              </a:endParaRPr>
            </a:p>
          </p:txBody>
        </p:sp>
        <p:sp>
          <p:nvSpPr>
            <p:cNvPr id="50238" name="Line 63">
              <a:extLst>
                <a:ext uri="{FF2B5EF4-FFF2-40B4-BE49-F238E27FC236}">
                  <a16:creationId xmlns:a16="http://schemas.microsoft.com/office/drawing/2014/main" id="{51977D37-0B67-4498-A858-0E5F8AA1A7A5}"/>
                </a:ext>
              </a:extLst>
            </p:cNvPr>
            <p:cNvSpPr>
              <a:spLocks noChangeShapeType="1"/>
            </p:cNvSpPr>
            <p:nvPr/>
          </p:nvSpPr>
          <p:spPr bwMode="auto">
            <a:xfrm>
              <a:off x="4350" y="4073"/>
              <a:ext cx="1" cy="66"/>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9" name="Rectangle 64">
              <a:extLst>
                <a:ext uri="{FF2B5EF4-FFF2-40B4-BE49-F238E27FC236}">
                  <a16:creationId xmlns:a16="http://schemas.microsoft.com/office/drawing/2014/main" id="{4D3E3BD1-6FFD-403F-B431-05172894C0B3}"/>
                </a:ext>
              </a:extLst>
            </p:cNvPr>
            <p:cNvSpPr>
              <a:spLocks noChangeArrowheads="1"/>
            </p:cNvSpPr>
            <p:nvPr/>
          </p:nvSpPr>
          <p:spPr bwMode="auto">
            <a:xfrm>
              <a:off x="4290" y="3965"/>
              <a:ext cx="2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00"/>
                  </a:solidFill>
                  <a:latin typeface="Courier New" panose="02070309020205020404" pitchFamily="49" charset="0"/>
                </a:rPr>
                <a:t>24</a:t>
              </a:r>
              <a:endParaRPr lang="en-US" altLang="en-US" sz="1800">
                <a:latin typeface="Arial" panose="020B0604020202020204" pitchFamily="34" charset="0"/>
              </a:endParaRPr>
            </a:p>
          </p:txBody>
        </p:sp>
        <p:sp>
          <p:nvSpPr>
            <p:cNvPr id="50240" name="Line 65">
              <a:extLst>
                <a:ext uri="{FF2B5EF4-FFF2-40B4-BE49-F238E27FC236}">
                  <a16:creationId xmlns:a16="http://schemas.microsoft.com/office/drawing/2014/main" id="{19DFBEF6-489D-4D6C-B30D-F7A21DDD1D46}"/>
                </a:ext>
              </a:extLst>
            </p:cNvPr>
            <p:cNvSpPr>
              <a:spLocks noChangeShapeType="1"/>
            </p:cNvSpPr>
            <p:nvPr/>
          </p:nvSpPr>
          <p:spPr bwMode="auto">
            <a:xfrm>
              <a:off x="4944" y="4073"/>
              <a:ext cx="1" cy="66"/>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1" name="Rectangle 66">
              <a:extLst>
                <a:ext uri="{FF2B5EF4-FFF2-40B4-BE49-F238E27FC236}">
                  <a16:creationId xmlns:a16="http://schemas.microsoft.com/office/drawing/2014/main" id="{8A7DA02E-BB16-422B-8B9E-FAF6B44DCF23}"/>
                </a:ext>
              </a:extLst>
            </p:cNvPr>
            <p:cNvSpPr>
              <a:spLocks noChangeArrowheads="1"/>
            </p:cNvSpPr>
            <p:nvPr/>
          </p:nvSpPr>
          <p:spPr bwMode="auto">
            <a:xfrm>
              <a:off x="4884" y="3965"/>
              <a:ext cx="2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00"/>
                  </a:solidFill>
                  <a:latin typeface="Courier New" panose="02070309020205020404" pitchFamily="49" charset="0"/>
                </a:rPr>
                <a:t>25</a:t>
              </a:r>
              <a:endParaRPr lang="en-US" altLang="en-US" sz="1800">
                <a:latin typeface="Arial" panose="020B0604020202020204" pitchFamily="34" charset="0"/>
              </a:endParaRPr>
            </a:p>
          </p:txBody>
        </p:sp>
        <p:sp>
          <p:nvSpPr>
            <p:cNvPr id="50242" name="Line 67">
              <a:extLst>
                <a:ext uri="{FF2B5EF4-FFF2-40B4-BE49-F238E27FC236}">
                  <a16:creationId xmlns:a16="http://schemas.microsoft.com/office/drawing/2014/main" id="{29163AC5-F90A-4359-9F08-E28851F2FB11}"/>
                </a:ext>
              </a:extLst>
            </p:cNvPr>
            <p:cNvSpPr>
              <a:spLocks noChangeShapeType="1"/>
            </p:cNvSpPr>
            <p:nvPr/>
          </p:nvSpPr>
          <p:spPr bwMode="auto">
            <a:xfrm>
              <a:off x="5532" y="4073"/>
              <a:ext cx="1" cy="66"/>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3" name="Rectangle 68">
              <a:extLst>
                <a:ext uri="{FF2B5EF4-FFF2-40B4-BE49-F238E27FC236}">
                  <a16:creationId xmlns:a16="http://schemas.microsoft.com/office/drawing/2014/main" id="{91DFDC70-F4BA-466F-A4B5-3875EA982F1A}"/>
                </a:ext>
              </a:extLst>
            </p:cNvPr>
            <p:cNvSpPr>
              <a:spLocks noChangeArrowheads="1"/>
            </p:cNvSpPr>
            <p:nvPr/>
          </p:nvSpPr>
          <p:spPr bwMode="auto">
            <a:xfrm>
              <a:off x="5472" y="3965"/>
              <a:ext cx="2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00"/>
                  </a:solidFill>
                  <a:latin typeface="Courier New" panose="02070309020205020404" pitchFamily="49" charset="0"/>
                </a:rPr>
                <a:t>26</a:t>
              </a:r>
              <a:endParaRPr lang="en-US" altLang="en-US" sz="1800">
                <a:latin typeface="Arial" panose="020B0604020202020204" pitchFamily="34" charset="0"/>
              </a:endParaRPr>
            </a:p>
          </p:txBody>
        </p:sp>
        <p:sp>
          <p:nvSpPr>
            <p:cNvPr id="50244" name="Line 69">
              <a:extLst>
                <a:ext uri="{FF2B5EF4-FFF2-40B4-BE49-F238E27FC236}">
                  <a16:creationId xmlns:a16="http://schemas.microsoft.com/office/drawing/2014/main" id="{6B04AD10-A852-4B52-8896-CB33D26EB545}"/>
                </a:ext>
              </a:extLst>
            </p:cNvPr>
            <p:cNvSpPr>
              <a:spLocks noChangeShapeType="1"/>
            </p:cNvSpPr>
            <p:nvPr/>
          </p:nvSpPr>
          <p:spPr bwMode="auto">
            <a:xfrm>
              <a:off x="6120" y="4073"/>
              <a:ext cx="1" cy="66"/>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5" name="Rectangle 70">
              <a:extLst>
                <a:ext uri="{FF2B5EF4-FFF2-40B4-BE49-F238E27FC236}">
                  <a16:creationId xmlns:a16="http://schemas.microsoft.com/office/drawing/2014/main" id="{6DD6B11B-8F4A-4D5C-B17A-6C5A30B787AD}"/>
                </a:ext>
              </a:extLst>
            </p:cNvPr>
            <p:cNvSpPr>
              <a:spLocks noChangeArrowheads="1"/>
            </p:cNvSpPr>
            <p:nvPr/>
          </p:nvSpPr>
          <p:spPr bwMode="auto">
            <a:xfrm>
              <a:off x="6060" y="3965"/>
              <a:ext cx="2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00"/>
                  </a:solidFill>
                  <a:latin typeface="Courier New" panose="02070309020205020404" pitchFamily="49" charset="0"/>
                </a:rPr>
                <a:t>27</a:t>
              </a:r>
              <a:endParaRPr lang="en-US" altLang="en-US" sz="1800">
                <a:latin typeface="Arial" panose="020B0604020202020204" pitchFamily="34" charset="0"/>
              </a:endParaRPr>
            </a:p>
          </p:txBody>
        </p:sp>
        <p:sp>
          <p:nvSpPr>
            <p:cNvPr id="50246" name="Rectangle 71">
              <a:extLst>
                <a:ext uri="{FF2B5EF4-FFF2-40B4-BE49-F238E27FC236}">
                  <a16:creationId xmlns:a16="http://schemas.microsoft.com/office/drawing/2014/main" id="{81659AE2-DDC3-4C3F-BB89-EFFAC47E5A5E}"/>
                </a:ext>
              </a:extLst>
            </p:cNvPr>
            <p:cNvSpPr>
              <a:spLocks noChangeArrowheads="1"/>
            </p:cNvSpPr>
            <p:nvPr/>
          </p:nvSpPr>
          <p:spPr bwMode="auto">
            <a:xfrm>
              <a:off x="-924" y="3923"/>
              <a:ext cx="33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00"/>
                  </a:solidFill>
                  <a:latin typeface="Courier New" panose="02070309020205020404" pitchFamily="49" charset="0"/>
                </a:rPr>
                <a:t>150</a:t>
              </a:r>
              <a:endParaRPr lang="en-US" altLang="en-US" sz="1800">
                <a:latin typeface="Arial" panose="020B0604020202020204" pitchFamily="34" charset="0"/>
              </a:endParaRPr>
            </a:p>
          </p:txBody>
        </p:sp>
        <p:sp>
          <p:nvSpPr>
            <p:cNvPr id="50247" name="Line 72">
              <a:extLst>
                <a:ext uri="{FF2B5EF4-FFF2-40B4-BE49-F238E27FC236}">
                  <a16:creationId xmlns:a16="http://schemas.microsoft.com/office/drawing/2014/main" id="{21152E9D-5318-4A12-9034-6B541D646997}"/>
                </a:ext>
              </a:extLst>
            </p:cNvPr>
            <p:cNvSpPr>
              <a:spLocks noChangeShapeType="1"/>
            </p:cNvSpPr>
            <p:nvPr/>
          </p:nvSpPr>
          <p:spPr bwMode="auto">
            <a:xfrm>
              <a:off x="-978" y="3983"/>
              <a:ext cx="66"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8" name="Rectangle 73">
              <a:extLst>
                <a:ext uri="{FF2B5EF4-FFF2-40B4-BE49-F238E27FC236}">
                  <a16:creationId xmlns:a16="http://schemas.microsoft.com/office/drawing/2014/main" id="{C2EFC21A-DDCB-4322-A4F8-2CD2B4562074}"/>
                </a:ext>
              </a:extLst>
            </p:cNvPr>
            <p:cNvSpPr>
              <a:spLocks noChangeArrowheads="1"/>
            </p:cNvSpPr>
            <p:nvPr/>
          </p:nvSpPr>
          <p:spPr bwMode="auto">
            <a:xfrm>
              <a:off x="-924" y="3317"/>
              <a:ext cx="33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00"/>
                  </a:solidFill>
                  <a:latin typeface="Courier New" panose="02070309020205020404" pitchFamily="49" charset="0"/>
                </a:rPr>
                <a:t>155</a:t>
              </a:r>
              <a:endParaRPr lang="en-US" altLang="en-US" sz="1800">
                <a:latin typeface="Arial" panose="020B0604020202020204" pitchFamily="34" charset="0"/>
              </a:endParaRPr>
            </a:p>
          </p:txBody>
        </p:sp>
        <p:sp>
          <p:nvSpPr>
            <p:cNvPr id="50249" name="Line 74">
              <a:extLst>
                <a:ext uri="{FF2B5EF4-FFF2-40B4-BE49-F238E27FC236}">
                  <a16:creationId xmlns:a16="http://schemas.microsoft.com/office/drawing/2014/main" id="{3FE880C7-21A2-448D-9C33-1F24049403EA}"/>
                </a:ext>
              </a:extLst>
            </p:cNvPr>
            <p:cNvSpPr>
              <a:spLocks noChangeShapeType="1"/>
            </p:cNvSpPr>
            <p:nvPr/>
          </p:nvSpPr>
          <p:spPr bwMode="auto">
            <a:xfrm>
              <a:off x="-978" y="3377"/>
              <a:ext cx="66"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50" name="Rectangle 75">
              <a:extLst>
                <a:ext uri="{FF2B5EF4-FFF2-40B4-BE49-F238E27FC236}">
                  <a16:creationId xmlns:a16="http://schemas.microsoft.com/office/drawing/2014/main" id="{5B1A7047-41FE-40E1-BD04-95574536AFCB}"/>
                </a:ext>
              </a:extLst>
            </p:cNvPr>
            <p:cNvSpPr>
              <a:spLocks noChangeArrowheads="1"/>
            </p:cNvSpPr>
            <p:nvPr/>
          </p:nvSpPr>
          <p:spPr bwMode="auto">
            <a:xfrm>
              <a:off x="-924" y="2711"/>
              <a:ext cx="33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00"/>
                  </a:solidFill>
                  <a:latin typeface="Courier New" panose="02070309020205020404" pitchFamily="49" charset="0"/>
                </a:rPr>
                <a:t>160</a:t>
              </a:r>
              <a:endParaRPr lang="en-US" altLang="en-US" sz="1800">
                <a:latin typeface="Arial" panose="020B0604020202020204" pitchFamily="34" charset="0"/>
              </a:endParaRPr>
            </a:p>
          </p:txBody>
        </p:sp>
        <p:sp>
          <p:nvSpPr>
            <p:cNvPr id="50251" name="Line 76">
              <a:extLst>
                <a:ext uri="{FF2B5EF4-FFF2-40B4-BE49-F238E27FC236}">
                  <a16:creationId xmlns:a16="http://schemas.microsoft.com/office/drawing/2014/main" id="{CA89609B-52B1-447C-8C59-100191FC11FA}"/>
                </a:ext>
              </a:extLst>
            </p:cNvPr>
            <p:cNvSpPr>
              <a:spLocks noChangeShapeType="1"/>
            </p:cNvSpPr>
            <p:nvPr/>
          </p:nvSpPr>
          <p:spPr bwMode="auto">
            <a:xfrm>
              <a:off x="-978" y="2771"/>
              <a:ext cx="66"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52" name="Rectangle 77">
              <a:extLst>
                <a:ext uri="{FF2B5EF4-FFF2-40B4-BE49-F238E27FC236}">
                  <a16:creationId xmlns:a16="http://schemas.microsoft.com/office/drawing/2014/main" id="{BC391151-D699-4FFA-A17F-3960F3326E4B}"/>
                </a:ext>
              </a:extLst>
            </p:cNvPr>
            <p:cNvSpPr>
              <a:spLocks noChangeArrowheads="1"/>
            </p:cNvSpPr>
            <p:nvPr/>
          </p:nvSpPr>
          <p:spPr bwMode="auto">
            <a:xfrm>
              <a:off x="-924" y="2099"/>
              <a:ext cx="33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00"/>
                  </a:solidFill>
                  <a:latin typeface="Courier New" panose="02070309020205020404" pitchFamily="49" charset="0"/>
                </a:rPr>
                <a:t>165</a:t>
              </a:r>
              <a:endParaRPr lang="en-US" altLang="en-US" sz="1800">
                <a:latin typeface="Arial" panose="020B0604020202020204" pitchFamily="34" charset="0"/>
              </a:endParaRPr>
            </a:p>
          </p:txBody>
        </p:sp>
        <p:sp>
          <p:nvSpPr>
            <p:cNvPr id="50253" name="Line 78">
              <a:extLst>
                <a:ext uri="{FF2B5EF4-FFF2-40B4-BE49-F238E27FC236}">
                  <a16:creationId xmlns:a16="http://schemas.microsoft.com/office/drawing/2014/main" id="{B9674A04-B37F-4848-9F6A-59B8FFAA0263}"/>
                </a:ext>
              </a:extLst>
            </p:cNvPr>
            <p:cNvSpPr>
              <a:spLocks noChangeShapeType="1"/>
            </p:cNvSpPr>
            <p:nvPr/>
          </p:nvSpPr>
          <p:spPr bwMode="auto">
            <a:xfrm>
              <a:off x="-978" y="2159"/>
              <a:ext cx="66"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54" name="Rectangle 79">
              <a:extLst>
                <a:ext uri="{FF2B5EF4-FFF2-40B4-BE49-F238E27FC236}">
                  <a16:creationId xmlns:a16="http://schemas.microsoft.com/office/drawing/2014/main" id="{7B67279D-FCCB-4816-A728-9B4C8B87D1A6}"/>
                </a:ext>
              </a:extLst>
            </p:cNvPr>
            <p:cNvSpPr>
              <a:spLocks noChangeArrowheads="1"/>
            </p:cNvSpPr>
            <p:nvPr/>
          </p:nvSpPr>
          <p:spPr bwMode="auto">
            <a:xfrm>
              <a:off x="-924" y="1493"/>
              <a:ext cx="33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00"/>
                  </a:solidFill>
                  <a:latin typeface="Courier New" panose="02070309020205020404" pitchFamily="49" charset="0"/>
                </a:rPr>
                <a:t>170</a:t>
              </a:r>
              <a:endParaRPr lang="en-US" altLang="en-US" sz="1800">
                <a:latin typeface="Arial" panose="020B0604020202020204" pitchFamily="34" charset="0"/>
              </a:endParaRPr>
            </a:p>
          </p:txBody>
        </p:sp>
        <p:sp>
          <p:nvSpPr>
            <p:cNvPr id="50255" name="Line 80">
              <a:extLst>
                <a:ext uri="{FF2B5EF4-FFF2-40B4-BE49-F238E27FC236}">
                  <a16:creationId xmlns:a16="http://schemas.microsoft.com/office/drawing/2014/main" id="{8FF3F54E-A906-48BC-9AD1-795D07DFB2BD}"/>
                </a:ext>
              </a:extLst>
            </p:cNvPr>
            <p:cNvSpPr>
              <a:spLocks noChangeShapeType="1"/>
            </p:cNvSpPr>
            <p:nvPr/>
          </p:nvSpPr>
          <p:spPr bwMode="auto">
            <a:xfrm>
              <a:off x="-978" y="1553"/>
              <a:ext cx="66"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56" name="Rectangle 81">
              <a:extLst>
                <a:ext uri="{FF2B5EF4-FFF2-40B4-BE49-F238E27FC236}">
                  <a16:creationId xmlns:a16="http://schemas.microsoft.com/office/drawing/2014/main" id="{AC5B6942-475E-4684-899F-BD829ED40F91}"/>
                </a:ext>
              </a:extLst>
            </p:cNvPr>
            <p:cNvSpPr>
              <a:spLocks noChangeArrowheads="1"/>
            </p:cNvSpPr>
            <p:nvPr/>
          </p:nvSpPr>
          <p:spPr bwMode="auto">
            <a:xfrm>
              <a:off x="-924" y="887"/>
              <a:ext cx="33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00"/>
                  </a:solidFill>
                  <a:latin typeface="Courier New" panose="02070309020205020404" pitchFamily="49" charset="0"/>
                </a:rPr>
                <a:t>175</a:t>
              </a:r>
              <a:endParaRPr lang="en-US" altLang="en-US" sz="1800">
                <a:latin typeface="Arial" panose="020B0604020202020204" pitchFamily="34" charset="0"/>
              </a:endParaRPr>
            </a:p>
          </p:txBody>
        </p:sp>
        <p:sp>
          <p:nvSpPr>
            <p:cNvPr id="50257" name="Line 82">
              <a:extLst>
                <a:ext uri="{FF2B5EF4-FFF2-40B4-BE49-F238E27FC236}">
                  <a16:creationId xmlns:a16="http://schemas.microsoft.com/office/drawing/2014/main" id="{F65C011A-C4D7-4C79-8D9C-2EE2F42B8137}"/>
                </a:ext>
              </a:extLst>
            </p:cNvPr>
            <p:cNvSpPr>
              <a:spLocks noChangeShapeType="1"/>
            </p:cNvSpPr>
            <p:nvPr/>
          </p:nvSpPr>
          <p:spPr bwMode="auto">
            <a:xfrm>
              <a:off x="-978" y="947"/>
              <a:ext cx="66"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58" name="Rectangle 83">
              <a:extLst>
                <a:ext uri="{FF2B5EF4-FFF2-40B4-BE49-F238E27FC236}">
                  <a16:creationId xmlns:a16="http://schemas.microsoft.com/office/drawing/2014/main" id="{C0FAA0ED-57F6-495E-BB07-7F6AA0062BD1}"/>
                </a:ext>
              </a:extLst>
            </p:cNvPr>
            <p:cNvSpPr>
              <a:spLocks noChangeArrowheads="1"/>
            </p:cNvSpPr>
            <p:nvPr/>
          </p:nvSpPr>
          <p:spPr bwMode="auto">
            <a:xfrm>
              <a:off x="-924" y="281"/>
              <a:ext cx="33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00"/>
                  </a:solidFill>
                  <a:latin typeface="Courier New" panose="02070309020205020404" pitchFamily="49" charset="0"/>
                </a:rPr>
                <a:t>180</a:t>
              </a:r>
              <a:endParaRPr lang="en-US" altLang="en-US" sz="1800">
                <a:latin typeface="Arial" panose="020B0604020202020204" pitchFamily="34" charset="0"/>
              </a:endParaRPr>
            </a:p>
          </p:txBody>
        </p:sp>
        <p:sp>
          <p:nvSpPr>
            <p:cNvPr id="50259" name="Line 84">
              <a:extLst>
                <a:ext uri="{FF2B5EF4-FFF2-40B4-BE49-F238E27FC236}">
                  <a16:creationId xmlns:a16="http://schemas.microsoft.com/office/drawing/2014/main" id="{E065D899-6274-4B76-995C-7E0B694DF2F6}"/>
                </a:ext>
              </a:extLst>
            </p:cNvPr>
            <p:cNvSpPr>
              <a:spLocks noChangeShapeType="1"/>
            </p:cNvSpPr>
            <p:nvPr/>
          </p:nvSpPr>
          <p:spPr bwMode="auto">
            <a:xfrm>
              <a:off x="-978" y="341"/>
              <a:ext cx="66"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60" name="Rectangle 85">
              <a:extLst>
                <a:ext uri="{FF2B5EF4-FFF2-40B4-BE49-F238E27FC236}">
                  <a16:creationId xmlns:a16="http://schemas.microsoft.com/office/drawing/2014/main" id="{0234CCDF-B2EF-41F5-9ADB-6E107D780079}"/>
                </a:ext>
              </a:extLst>
            </p:cNvPr>
            <p:cNvSpPr>
              <a:spLocks noChangeArrowheads="1"/>
            </p:cNvSpPr>
            <p:nvPr/>
          </p:nvSpPr>
          <p:spPr bwMode="auto">
            <a:xfrm>
              <a:off x="-954" y="215"/>
              <a:ext cx="7668" cy="3894"/>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CA" altLang="en-US" sz="1800">
                <a:latin typeface="Arial" panose="020B0604020202020204" pitchFamily="34" charset="0"/>
              </a:endParaRPr>
            </a:p>
          </p:txBody>
        </p:sp>
      </p:grpSp>
      <p:sp>
        <p:nvSpPr>
          <p:cNvPr id="50179" name="TextBox 86">
            <a:extLst>
              <a:ext uri="{FF2B5EF4-FFF2-40B4-BE49-F238E27FC236}">
                <a16:creationId xmlns:a16="http://schemas.microsoft.com/office/drawing/2014/main" id="{CD19F01F-4096-4BCE-ADD7-B667D1FC077B}"/>
              </a:ext>
            </a:extLst>
          </p:cNvPr>
          <p:cNvSpPr txBox="1">
            <a:spLocks noChangeArrowheads="1"/>
          </p:cNvSpPr>
          <p:nvPr/>
        </p:nvSpPr>
        <p:spPr bwMode="auto">
          <a:xfrm>
            <a:off x="5010150" y="4829175"/>
            <a:ext cx="183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b="1">
                <a:latin typeface="Arial" panose="020B0604020202020204" pitchFamily="34" charset="0"/>
              </a:rPr>
              <a:t>Footsize (cm)</a:t>
            </a:r>
          </a:p>
        </p:txBody>
      </p:sp>
      <p:sp>
        <p:nvSpPr>
          <p:cNvPr id="50180" name="TextBox 87">
            <a:extLst>
              <a:ext uri="{FF2B5EF4-FFF2-40B4-BE49-F238E27FC236}">
                <a16:creationId xmlns:a16="http://schemas.microsoft.com/office/drawing/2014/main" id="{753DF082-A227-4EB3-8908-C676BC57F86C}"/>
              </a:ext>
            </a:extLst>
          </p:cNvPr>
          <p:cNvSpPr txBox="1">
            <a:spLocks noChangeArrowheads="1"/>
          </p:cNvSpPr>
          <p:nvPr/>
        </p:nvSpPr>
        <p:spPr bwMode="auto">
          <a:xfrm rot="-5400000">
            <a:off x="1177925" y="2365375"/>
            <a:ext cx="1593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b="1">
                <a:latin typeface="Arial" panose="020B0604020202020204" pitchFamily="34" charset="0"/>
              </a:rPr>
              <a:t>Height (cm)</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a:extLst>
              <a:ext uri="{FF2B5EF4-FFF2-40B4-BE49-F238E27FC236}">
                <a16:creationId xmlns:a16="http://schemas.microsoft.com/office/drawing/2014/main" id="{BCE70428-2615-4EE2-84AE-30C3EBBCB119}"/>
              </a:ext>
            </a:extLst>
          </p:cNvPr>
          <p:cNvSpPr>
            <a:spLocks noGrp="1"/>
          </p:cNvSpPr>
          <p:nvPr>
            <p:ph sz="quarter" idx="1"/>
          </p:nvPr>
        </p:nvSpPr>
        <p:spPr>
          <a:xfrm>
            <a:off x="1819275" y="247650"/>
            <a:ext cx="8648700" cy="2254250"/>
          </a:xfrm>
        </p:spPr>
        <p:txBody>
          <a:bodyPr/>
          <a:lstStyle/>
          <a:p>
            <a:pPr marL="0" indent="0">
              <a:buFont typeface="Wingdings" panose="05000000000000000000" pitchFamily="2" charset="2"/>
              <a:buNone/>
            </a:pPr>
            <a:r>
              <a:rPr lang="en-CA" altLang="en-US"/>
              <a:t>Three data sets are collected, and the correlation coefficient is computed in each case.  The variables are: </a:t>
            </a:r>
          </a:p>
          <a:p>
            <a:pPr marL="0" indent="0">
              <a:buFont typeface="Wingdings" panose="05000000000000000000" pitchFamily="2" charset="2"/>
              <a:buNone/>
            </a:pPr>
            <a:r>
              <a:rPr lang="en-CA" altLang="en-US"/>
              <a:t>i) GPA in grade 8 vs GPA in grade 10</a:t>
            </a:r>
          </a:p>
          <a:p>
            <a:pPr marL="0" indent="0">
              <a:buFont typeface="Wingdings" panose="05000000000000000000" pitchFamily="2" charset="2"/>
              <a:buNone/>
            </a:pPr>
            <a:r>
              <a:rPr lang="en-CA" altLang="en-US"/>
              <a:t>ii) GPA in grade 8 vs GPA in grade 12</a:t>
            </a:r>
          </a:p>
          <a:p>
            <a:pPr marL="0" indent="0">
              <a:buFont typeface="Wingdings" panose="05000000000000000000" pitchFamily="2" charset="2"/>
              <a:buNone/>
            </a:pPr>
            <a:r>
              <a:rPr lang="en-CA" altLang="en-US"/>
              <a:t>iii) Length and weight of two by four wood beams</a:t>
            </a:r>
          </a:p>
        </p:txBody>
      </p:sp>
      <p:sp>
        <p:nvSpPr>
          <p:cNvPr id="52227" name="Content Placeholder 2">
            <a:extLst>
              <a:ext uri="{FF2B5EF4-FFF2-40B4-BE49-F238E27FC236}">
                <a16:creationId xmlns:a16="http://schemas.microsoft.com/office/drawing/2014/main" id="{3298315D-8562-4DB6-8511-DCC9202EE21C}"/>
              </a:ext>
            </a:extLst>
          </p:cNvPr>
          <p:cNvSpPr txBox="1">
            <a:spLocks/>
          </p:cNvSpPr>
          <p:nvPr/>
        </p:nvSpPr>
        <p:spPr bwMode="auto">
          <a:xfrm>
            <a:off x="1882775" y="2641600"/>
            <a:ext cx="86487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Match each scenario with the given correlation coefficients:</a:t>
            </a:r>
          </a:p>
          <a:p>
            <a:pPr algn="ctr">
              <a:buFont typeface="Wingdings" panose="05000000000000000000" pitchFamily="2" charset="2"/>
              <a:buNone/>
            </a:pPr>
            <a:r>
              <a:rPr lang="en-CA" altLang="en-US"/>
              <a:t>-0.49,    0.0,    0.33,    0.62,    and 0.96</a:t>
            </a:r>
          </a:p>
          <a:p>
            <a:pPr algn="ctr">
              <a:buFont typeface="Wingdings" panose="05000000000000000000" pitchFamily="2" charset="2"/>
              <a:buNone/>
            </a:pPr>
            <a:r>
              <a:rPr lang="en-CA" altLang="en-US"/>
              <a:t>Explain your answers:</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9937-C2A8-4755-BC64-8A615FF5A0A9}"/>
              </a:ext>
            </a:extLst>
          </p:cNvPr>
          <p:cNvSpPr>
            <a:spLocks noGrp="1"/>
          </p:cNvSpPr>
          <p:nvPr>
            <p:ph type="title"/>
          </p:nvPr>
        </p:nvSpPr>
        <p:spPr>
          <a:xfrm>
            <a:off x="283029" y="274638"/>
            <a:ext cx="11419114" cy="1071562"/>
          </a:xfrm>
        </p:spPr>
        <p:txBody>
          <a:bodyPr>
            <a:noAutofit/>
          </a:bodyPr>
          <a:lstStyle/>
          <a:p>
            <a:pPr>
              <a:defRPr/>
            </a:pPr>
            <a:r>
              <a:rPr lang="en-CA" sz="2400" dirty="0"/>
              <a:t>ex: The correlation between height and weight among men age 18-70 in North America is about 0.45.  Indicate which of the following conclusions is correct? </a:t>
            </a:r>
          </a:p>
        </p:txBody>
      </p:sp>
      <p:sp>
        <p:nvSpPr>
          <p:cNvPr id="54275" name="Content Placeholder 2">
            <a:extLst>
              <a:ext uri="{FF2B5EF4-FFF2-40B4-BE49-F238E27FC236}">
                <a16:creationId xmlns:a16="http://schemas.microsoft.com/office/drawing/2014/main" id="{2BD6276A-5087-4580-BC61-F99B2F78FC03}"/>
              </a:ext>
            </a:extLst>
          </p:cNvPr>
          <p:cNvSpPr>
            <a:spLocks noGrp="1"/>
          </p:cNvSpPr>
          <p:nvPr>
            <p:ph sz="quarter" idx="1"/>
          </p:nvPr>
        </p:nvSpPr>
        <p:spPr>
          <a:xfrm>
            <a:off x="1625600" y="1558925"/>
            <a:ext cx="4786313" cy="547688"/>
          </a:xfrm>
        </p:spPr>
        <p:txBody>
          <a:bodyPr/>
          <a:lstStyle/>
          <a:p>
            <a:pPr marL="0" indent="0">
              <a:buFont typeface="Wingdings" panose="05000000000000000000" pitchFamily="2" charset="2"/>
              <a:buNone/>
            </a:pPr>
            <a:r>
              <a:rPr lang="en-CA" altLang="en-US"/>
              <a:t>a) Taller men tend to be heavier</a:t>
            </a:r>
          </a:p>
          <a:p>
            <a:pPr marL="0" indent="0">
              <a:buFont typeface="Wingdings" panose="05000000000000000000" pitchFamily="2" charset="2"/>
              <a:buNone/>
            </a:pPr>
            <a:endParaRPr lang="en-CA" altLang="en-US"/>
          </a:p>
        </p:txBody>
      </p:sp>
      <p:sp>
        <p:nvSpPr>
          <p:cNvPr id="54276" name="Content Placeholder 2">
            <a:extLst>
              <a:ext uri="{FF2B5EF4-FFF2-40B4-BE49-F238E27FC236}">
                <a16:creationId xmlns:a16="http://schemas.microsoft.com/office/drawing/2014/main" id="{81B399AB-9AA5-47EB-AD37-7F90C2A8195E}"/>
              </a:ext>
            </a:extLst>
          </p:cNvPr>
          <p:cNvSpPr txBox="1">
            <a:spLocks/>
          </p:cNvSpPr>
          <p:nvPr/>
        </p:nvSpPr>
        <p:spPr bwMode="auto">
          <a:xfrm>
            <a:off x="1625600" y="2308225"/>
            <a:ext cx="7467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b) The correlation between weight and height for men age between 18 to 70 is about 0.45</a:t>
            </a:r>
          </a:p>
          <a:p>
            <a:pPr>
              <a:buFont typeface="Wingdings" panose="05000000000000000000" pitchFamily="2" charset="2"/>
              <a:buNone/>
            </a:pPr>
            <a:endParaRPr lang="en-CA" altLang="en-US"/>
          </a:p>
        </p:txBody>
      </p:sp>
      <p:sp>
        <p:nvSpPr>
          <p:cNvPr id="54277" name="Content Placeholder 2">
            <a:extLst>
              <a:ext uri="{FF2B5EF4-FFF2-40B4-BE49-F238E27FC236}">
                <a16:creationId xmlns:a16="http://schemas.microsoft.com/office/drawing/2014/main" id="{4A3EE6A8-76BC-44CF-9F06-92231B9DA886}"/>
              </a:ext>
            </a:extLst>
          </p:cNvPr>
          <p:cNvSpPr txBox="1">
            <a:spLocks/>
          </p:cNvSpPr>
          <p:nvPr/>
        </p:nvSpPr>
        <p:spPr bwMode="auto">
          <a:xfrm>
            <a:off x="1625600" y="3462338"/>
            <a:ext cx="469582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c) Heavier men tend to be taller</a:t>
            </a:r>
          </a:p>
          <a:p>
            <a:pPr>
              <a:buFont typeface="Wingdings" panose="05000000000000000000" pitchFamily="2" charset="2"/>
              <a:buNone/>
            </a:pPr>
            <a:endParaRPr lang="en-CA" altLang="en-US"/>
          </a:p>
        </p:txBody>
      </p:sp>
      <p:sp>
        <p:nvSpPr>
          <p:cNvPr id="54278" name="Content Placeholder 2">
            <a:extLst>
              <a:ext uri="{FF2B5EF4-FFF2-40B4-BE49-F238E27FC236}">
                <a16:creationId xmlns:a16="http://schemas.microsoft.com/office/drawing/2014/main" id="{F718482A-EF4A-4EE9-A1CE-7887264E75D4}"/>
              </a:ext>
            </a:extLst>
          </p:cNvPr>
          <p:cNvSpPr txBox="1">
            <a:spLocks/>
          </p:cNvSpPr>
          <p:nvPr/>
        </p:nvSpPr>
        <p:spPr bwMode="auto">
          <a:xfrm>
            <a:off x="1625600" y="4637088"/>
            <a:ext cx="74676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d) If someone eats more and put on another 5lbs, he is likely to get somewhat taller</a:t>
            </a:r>
          </a:p>
          <a:p>
            <a:pPr>
              <a:buFont typeface="Wingdings" panose="05000000000000000000" pitchFamily="2" charset="2"/>
              <a:buNone/>
            </a:pPr>
            <a:endParaRPr lang="en-CA" altLang="en-US"/>
          </a:p>
        </p:txBody>
      </p:sp>
      <p:sp>
        <p:nvSpPr>
          <p:cNvPr id="7" name="TextBox 6">
            <a:extLst>
              <a:ext uri="{FF2B5EF4-FFF2-40B4-BE49-F238E27FC236}">
                <a16:creationId xmlns:a16="http://schemas.microsoft.com/office/drawing/2014/main" id="{5F17E2C2-74A0-44A4-B0BA-0FB0CD37D6C2}"/>
              </a:ext>
            </a:extLst>
          </p:cNvPr>
          <p:cNvSpPr txBox="1">
            <a:spLocks noChangeArrowheads="1"/>
          </p:cNvSpPr>
          <p:nvPr/>
        </p:nvSpPr>
        <p:spPr bwMode="auto">
          <a:xfrm>
            <a:off x="6411913" y="1558925"/>
            <a:ext cx="3341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This would be true, since we have a positive correlation</a:t>
            </a:r>
          </a:p>
        </p:txBody>
      </p:sp>
      <p:sp>
        <p:nvSpPr>
          <p:cNvPr id="8" name="TextBox 7">
            <a:extLst>
              <a:ext uri="{FF2B5EF4-FFF2-40B4-BE49-F238E27FC236}">
                <a16:creationId xmlns:a16="http://schemas.microsoft.com/office/drawing/2014/main" id="{7DB47B5C-1167-4173-B8D2-CDDD38071573}"/>
              </a:ext>
            </a:extLst>
          </p:cNvPr>
          <p:cNvSpPr txBox="1">
            <a:spLocks noChangeArrowheads="1"/>
          </p:cNvSpPr>
          <p:nvPr/>
        </p:nvSpPr>
        <p:spPr bwMode="auto">
          <a:xfrm>
            <a:off x="7326313" y="2700338"/>
            <a:ext cx="3341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True, this is the information</a:t>
            </a:r>
            <a:br>
              <a:rPr lang="en-CA" altLang="en-US">
                <a:solidFill>
                  <a:srgbClr val="FF0000"/>
                </a:solidFill>
              </a:rPr>
            </a:br>
            <a:r>
              <a:rPr lang="en-CA" altLang="en-US">
                <a:solidFill>
                  <a:srgbClr val="FF0000"/>
                </a:solidFill>
              </a:rPr>
              <a:t>given</a:t>
            </a:r>
          </a:p>
        </p:txBody>
      </p:sp>
      <p:sp>
        <p:nvSpPr>
          <p:cNvPr id="9" name="TextBox 8">
            <a:extLst>
              <a:ext uri="{FF2B5EF4-FFF2-40B4-BE49-F238E27FC236}">
                <a16:creationId xmlns:a16="http://schemas.microsoft.com/office/drawing/2014/main" id="{864FAB0E-24E2-41BA-B067-B6773DC82C33}"/>
              </a:ext>
            </a:extLst>
          </p:cNvPr>
          <p:cNvSpPr txBox="1">
            <a:spLocks noChangeArrowheads="1"/>
          </p:cNvSpPr>
          <p:nvPr/>
        </p:nvSpPr>
        <p:spPr bwMode="auto">
          <a:xfrm>
            <a:off x="6321425" y="3559175"/>
            <a:ext cx="33416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True b/c this statement is implying a positive correlation between weight and height</a:t>
            </a:r>
          </a:p>
        </p:txBody>
      </p:sp>
      <p:sp>
        <p:nvSpPr>
          <p:cNvPr id="10" name="TextBox 9">
            <a:extLst>
              <a:ext uri="{FF2B5EF4-FFF2-40B4-BE49-F238E27FC236}">
                <a16:creationId xmlns:a16="http://schemas.microsoft.com/office/drawing/2014/main" id="{EABB39D1-574C-492C-9F14-11094A874FD8}"/>
              </a:ext>
            </a:extLst>
          </p:cNvPr>
          <p:cNvSpPr txBox="1">
            <a:spLocks noChangeArrowheads="1"/>
          </p:cNvSpPr>
          <p:nvPr/>
        </p:nvSpPr>
        <p:spPr bwMode="auto">
          <a:xfrm>
            <a:off x="2016125" y="5516563"/>
            <a:ext cx="76469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False, correlation is not causation!  Response and Explanatory variable </a:t>
            </a:r>
            <a:r>
              <a:rPr lang="en-CA" altLang="en-US">
                <a:solidFill>
                  <a:srgbClr val="FF0000"/>
                </a:solidFill>
              </a:rPr>
              <a:t>can NOT  </a:t>
            </a:r>
            <a:r>
              <a:rPr lang="en-CA" altLang="en-US" dirty="0">
                <a:solidFill>
                  <a:srgbClr val="FF0000"/>
                </a:solidFill>
              </a:rPr>
              <a:t>be used interchangeably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4">
            <a:extLst>
              <a:ext uri="{FF2B5EF4-FFF2-40B4-BE49-F238E27FC236}">
                <a16:creationId xmlns:a16="http://schemas.microsoft.com/office/drawing/2014/main" id="{D036E2A6-055C-4A81-B829-644FE82BBD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 y="148165"/>
            <a:ext cx="8910108" cy="311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5">
            <a:extLst>
              <a:ext uri="{FF2B5EF4-FFF2-40B4-BE49-F238E27FC236}">
                <a16:creationId xmlns:a16="http://schemas.microsoft.com/office/drawing/2014/main" id="{52AAB636-1D22-4C4F-9E15-164C8F8772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366" y="5703359"/>
            <a:ext cx="89296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D8541A11-E2DA-4700-A591-AE928A160E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4979" y="2975504"/>
            <a:ext cx="8692621" cy="26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5FD96-8320-1A38-4A94-122A387265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93D1B3-80BF-C7D1-B003-B43F899E42A9}"/>
              </a:ext>
            </a:extLst>
          </p:cNvPr>
          <p:cNvSpPr>
            <a:spLocks noGrp="1"/>
          </p:cNvSpPr>
          <p:nvPr>
            <p:ph sz="quarter" idx="1"/>
          </p:nvPr>
        </p:nvSpPr>
        <p:spPr/>
        <p:txBody>
          <a:bodyPr/>
          <a:lstStyle/>
          <a:p>
            <a:r>
              <a:rPr lang="en-US" dirty="0"/>
              <a:t>Explanatory Variable: The number of words in the SAT essay</a:t>
            </a:r>
          </a:p>
          <a:p>
            <a:r>
              <a:rPr lang="en-US" dirty="0"/>
              <a:t>Response Variable: The “predicted” SAT score from 1 to 6</a:t>
            </a:r>
          </a:p>
          <a:p>
            <a:r>
              <a:rPr lang="en-US" dirty="0"/>
              <a:t>SLOPE: 0.01037006</a:t>
            </a:r>
          </a:p>
          <a:p>
            <a:endParaRPr lang="en-US" dirty="0"/>
          </a:p>
          <a:p>
            <a:r>
              <a:rPr lang="en-US" dirty="0"/>
              <a:t>For every increase in one word in the essay, the predicted SAT score will increase by 0.01037</a:t>
            </a:r>
          </a:p>
          <a:p>
            <a:endParaRPr lang="en-US" dirty="0"/>
          </a:p>
          <a:p>
            <a:r>
              <a:rPr lang="en-US" dirty="0"/>
              <a:t>For every increase in 100 words in the essay, the </a:t>
            </a:r>
            <a:r>
              <a:rPr lang="en-US" b="1" u="sng" dirty="0"/>
              <a:t>“predicted”</a:t>
            </a:r>
            <a:r>
              <a:rPr lang="en-US" dirty="0"/>
              <a:t> SAT score will increase by 1.037</a:t>
            </a:r>
          </a:p>
        </p:txBody>
      </p:sp>
    </p:spTree>
    <p:extLst>
      <p:ext uri="{BB962C8B-B14F-4D97-AF65-F5344CB8AC3E}">
        <p14:creationId xmlns:p14="http://schemas.microsoft.com/office/powerpoint/2010/main" val="1922711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773A0-9DA0-4FD2-923C-477A97972FC3}"/>
              </a:ext>
            </a:extLst>
          </p:cNvPr>
          <p:cNvSpPr>
            <a:spLocks noGrp="1"/>
          </p:cNvSpPr>
          <p:nvPr>
            <p:ph type="title"/>
          </p:nvPr>
        </p:nvSpPr>
        <p:spPr>
          <a:xfrm>
            <a:off x="406400" y="232305"/>
            <a:ext cx="7467600" cy="712787"/>
          </a:xfrm>
        </p:spPr>
        <p:txBody>
          <a:bodyPr/>
          <a:lstStyle/>
          <a:p>
            <a:pPr>
              <a:defRPr/>
            </a:pPr>
            <a:r>
              <a:rPr lang="en-CA" dirty="0"/>
              <a:t>Chapter Objectives	</a:t>
            </a:r>
          </a:p>
        </p:txBody>
      </p:sp>
      <p:sp>
        <p:nvSpPr>
          <p:cNvPr id="3" name="Content Placeholder 2">
            <a:extLst>
              <a:ext uri="{FF2B5EF4-FFF2-40B4-BE49-F238E27FC236}">
                <a16:creationId xmlns:a16="http://schemas.microsoft.com/office/drawing/2014/main" id="{66927CC4-7C12-4099-A54E-9CFFAF016AA5}"/>
              </a:ext>
            </a:extLst>
          </p:cNvPr>
          <p:cNvSpPr>
            <a:spLocks noGrp="1"/>
          </p:cNvSpPr>
          <p:nvPr>
            <p:ph sz="quarter" idx="1"/>
          </p:nvPr>
        </p:nvSpPr>
        <p:spPr>
          <a:xfrm>
            <a:off x="293158" y="1357313"/>
            <a:ext cx="8097838" cy="5500687"/>
          </a:xfrm>
        </p:spPr>
        <p:txBody>
          <a:bodyPr/>
          <a:lstStyle/>
          <a:p>
            <a:r>
              <a:rPr lang="en-CA" altLang="en-US" dirty="0"/>
              <a:t>Explore bivariate data – study of two variables with an interest of how the change in one variable is related to the change in another</a:t>
            </a:r>
          </a:p>
          <a:p>
            <a:pPr lvl="1"/>
            <a:r>
              <a:rPr lang="en-CA" altLang="en-US" dirty="0"/>
              <a:t>When one variable is changing, can we predict the changes in the other</a:t>
            </a:r>
          </a:p>
          <a:p>
            <a:r>
              <a:rPr lang="en-CA" altLang="en-US" dirty="0"/>
              <a:t>Analyze patterns in scatterplots</a:t>
            </a:r>
          </a:p>
          <a:p>
            <a:r>
              <a:rPr lang="en-CA" altLang="en-US" dirty="0"/>
              <a:t>Correlation vs Causation</a:t>
            </a:r>
          </a:p>
          <a:p>
            <a:pPr lvl="1"/>
            <a:r>
              <a:rPr lang="en-CA" altLang="en-US" dirty="0"/>
              <a:t>Correlation – explores the relationship between two variables</a:t>
            </a:r>
          </a:p>
          <a:p>
            <a:pPr lvl="1"/>
            <a:r>
              <a:rPr lang="en-CA" altLang="en-US" dirty="0"/>
              <a:t>Causation – One variable is the direct cause of another</a:t>
            </a:r>
          </a:p>
          <a:p>
            <a:r>
              <a:rPr lang="en-CA" altLang="en-US" dirty="0"/>
              <a:t>Correlation is not the same as causation!!</a:t>
            </a:r>
          </a:p>
          <a:p>
            <a:r>
              <a:rPr lang="en-CA" altLang="en-US" dirty="0"/>
              <a:t>You can have a strong correlation between two variables but not have causation – lurking variables</a:t>
            </a:r>
          </a:p>
          <a:p>
            <a:pPr>
              <a:buFont typeface="Wingdings" panose="05000000000000000000" pitchFamily="2" charset="2"/>
              <a:buNone/>
            </a:pPr>
            <a:endParaRPr lang="en-CA"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46EC9-3259-4746-862D-542BF8779141}"/>
              </a:ext>
            </a:extLst>
          </p:cNvPr>
          <p:cNvSpPr>
            <a:spLocks noGrp="1"/>
          </p:cNvSpPr>
          <p:nvPr>
            <p:ph type="title"/>
          </p:nvPr>
        </p:nvSpPr>
        <p:spPr/>
        <p:txBody>
          <a:bodyPr/>
          <a:lstStyle/>
          <a:p>
            <a:pPr>
              <a:defRPr/>
            </a:pPr>
            <a:r>
              <a:rPr lang="en-CA" dirty="0"/>
              <a:t>Homework:</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8F591-4EAF-498C-9BD3-F84FF39C52C3}"/>
              </a:ext>
            </a:extLst>
          </p:cNvPr>
          <p:cNvSpPr>
            <a:spLocks noGrp="1"/>
          </p:cNvSpPr>
          <p:nvPr>
            <p:ph type="title"/>
          </p:nvPr>
        </p:nvSpPr>
        <p:spPr>
          <a:xfrm>
            <a:off x="457200" y="274638"/>
            <a:ext cx="10109200" cy="758295"/>
          </a:xfrm>
        </p:spPr>
        <p:txBody>
          <a:bodyPr/>
          <a:lstStyle/>
          <a:p>
            <a:r>
              <a:rPr lang="en-US" dirty="0"/>
              <a:t>What is Causation?  How is it DEFINED?</a:t>
            </a:r>
          </a:p>
        </p:txBody>
      </p:sp>
      <p:sp>
        <p:nvSpPr>
          <p:cNvPr id="3" name="Content Placeholder 2">
            <a:extLst>
              <a:ext uri="{FF2B5EF4-FFF2-40B4-BE49-F238E27FC236}">
                <a16:creationId xmlns:a16="http://schemas.microsoft.com/office/drawing/2014/main" id="{9A17F169-3868-4ACC-9659-2B01E68D6DEF}"/>
              </a:ext>
            </a:extLst>
          </p:cNvPr>
          <p:cNvSpPr>
            <a:spLocks noGrp="1"/>
          </p:cNvSpPr>
          <p:nvPr>
            <p:ph sz="quarter" idx="1"/>
          </p:nvPr>
        </p:nvSpPr>
        <p:spPr>
          <a:xfrm>
            <a:off x="347133" y="1532467"/>
            <a:ext cx="9956800" cy="643467"/>
          </a:xfrm>
        </p:spPr>
        <p:txBody>
          <a:bodyPr/>
          <a:lstStyle/>
          <a:p>
            <a:r>
              <a:rPr lang="en-US" dirty="0"/>
              <a:t>How do you prove that variable “A”   CAUSES  variable “B”?</a:t>
            </a:r>
          </a:p>
          <a:p>
            <a:endParaRPr lang="en-US" dirty="0"/>
          </a:p>
        </p:txBody>
      </p:sp>
      <p:sp>
        <p:nvSpPr>
          <p:cNvPr id="4" name="Content Placeholder 2">
            <a:extLst>
              <a:ext uri="{FF2B5EF4-FFF2-40B4-BE49-F238E27FC236}">
                <a16:creationId xmlns:a16="http://schemas.microsoft.com/office/drawing/2014/main" id="{4329EE5B-9F26-4733-8F7C-AE4A329A0CFC}"/>
              </a:ext>
            </a:extLst>
          </p:cNvPr>
          <p:cNvSpPr txBox="1">
            <a:spLocks/>
          </p:cNvSpPr>
          <p:nvPr/>
        </p:nvSpPr>
        <p:spPr bwMode="auto">
          <a:xfrm>
            <a:off x="296332" y="2599267"/>
            <a:ext cx="4224868" cy="82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dirty="0"/>
              <a:t>CASES 1: </a:t>
            </a:r>
            <a:br>
              <a:rPr lang="en-US" dirty="0"/>
            </a:br>
            <a:r>
              <a:rPr lang="en-US" dirty="0"/>
              <a:t>Variable “A” Exists</a:t>
            </a:r>
          </a:p>
        </p:txBody>
      </p:sp>
      <p:sp>
        <p:nvSpPr>
          <p:cNvPr id="5" name="Content Placeholder 2">
            <a:extLst>
              <a:ext uri="{FF2B5EF4-FFF2-40B4-BE49-F238E27FC236}">
                <a16:creationId xmlns:a16="http://schemas.microsoft.com/office/drawing/2014/main" id="{078048DC-4DBF-4CE9-AE0E-79DE8B34C0E9}"/>
              </a:ext>
            </a:extLst>
          </p:cNvPr>
          <p:cNvSpPr txBox="1">
            <a:spLocks/>
          </p:cNvSpPr>
          <p:nvPr/>
        </p:nvSpPr>
        <p:spPr bwMode="auto">
          <a:xfrm>
            <a:off x="296331" y="4004734"/>
            <a:ext cx="4724402"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dirty="0"/>
              <a:t>CASES 2:  (Control Group)</a:t>
            </a:r>
            <a:br>
              <a:rPr lang="en-US" dirty="0"/>
            </a:br>
            <a:r>
              <a:rPr lang="en-US" dirty="0"/>
              <a:t>Variable “A” DOES NOT Exist</a:t>
            </a:r>
          </a:p>
        </p:txBody>
      </p:sp>
      <p:cxnSp>
        <p:nvCxnSpPr>
          <p:cNvPr id="7" name="Straight Arrow Connector 6">
            <a:extLst>
              <a:ext uri="{FF2B5EF4-FFF2-40B4-BE49-F238E27FC236}">
                <a16:creationId xmlns:a16="http://schemas.microsoft.com/office/drawing/2014/main" id="{0E65D575-7EF6-4492-B7F9-DF11FAD790A6}"/>
              </a:ext>
            </a:extLst>
          </p:cNvPr>
          <p:cNvCxnSpPr>
            <a:cxnSpLocks/>
          </p:cNvCxnSpPr>
          <p:nvPr/>
        </p:nvCxnSpPr>
        <p:spPr>
          <a:xfrm>
            <a:off x="4275667" y="3039533"/>
            <a:ext cx="224366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15CEE51-AD66-4FEF-B07F-ED76E68285EC}"/>
              </a:ext>
            </a:extLst>
          </p:cNvPr>
          <p:cNvCxnSpPr>
            <a:cxnSpLocks/>
          </p:cNvCxnSpPr>
          <p:nvPr/>
        </p:nvCxnSpPr>
        <p:spPr>
          <a:xfrm>
            <a:off x="4809067" y="4343400"/>
            <a:ext cx="17018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9E65074-86D7-4B24-8DC7-35C8A70FC920}"/>
              </a:ext>
            </a:extLst>
          </p:cNvPr>
          <p:cNvSpPr txBox="1">
            <a:spLocks/>
          </p:cNvSpPr>
          <p:nvPr/>
        </p:nvSpPr>
        <p:spPr bwMode="auto">
          <a:xfrm>
            <a:off x="6578599" y="2810933"/>
            <a:ext cx="4224868" cy="57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dirty="0"/>
              <a:t>Variable “B” ALSO Exists</a:t>
            </a:r>
          </a:p>
        </p:txBody>
      </p:sp>
      <p:sp>
        <p:nvSpPr>
          <p:cNvPr id="12" name="Content Placeholder 2">
            <a:extLst>
              <a:ext uri="{FF2B5EF4-FFF2-40B4-BE49-F238E27FC236}">
                <a16:creationId xmlns:a16="http://schemas.microsoft.com/office/drawing/2014/main" id="{9EFD13A1-A421-482F-8D5B-9D66EA5037C6}"/>
              </a:ext>
            </a:extLst>
          </p:cNvPr>
          <p:cNvSpPr txBox="1">
            <a:spLocks/>
          </p:cNvSpPr>
          <p:nvPr/>
        </p:nvSpPr>
        <p:spPr bwMode="auto">
          <a:xfrm>
            <a:off x="6760271" y="4087948"/>
            <a:ext cx="3475929" cy="57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dirty="0"/>
              <a:t>Variable “B” DOES NOT Exists</a:t>
            </a:r>
          </a:p>
        </p:txBody>
      </p:sp>
      <p:sp>
        <p:nvSpPr>
          <p:cNvPr id="13" name="Content Placeholder 2">
            <a:extLst>
              <a:ext uri="{FF2B5EF4-FFF2-40B4-BE49-F238E27FC236}">
                <a16:creationId xmlns:a16="http://schemas.microsoft.com/office/drawing/2014/main" id="{459BB60E-1225-4C80-B0B6-77872C53E804}"/>
              </a:ext>
            </a:extLst>
          </p:cNvPr>
          <p:cNvSpPr txBox="1">
            <a:spLocks/>
          </p:cNvSpPr>
          <p:nvPr/>
        </p:nvSpPr>
        <p:spPr bwMode="auto">
          <a:xfrm>
            <a:off x="372533" y="5291668"/>
            <a:ext cx="10405534" cy="135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dirty="0"/>
              <a:t>Every OTHER variable is consistent between the two cases.  The ONLY difference is that variable “A” exists in case 1 but not case 2</a:t>
            </a:r>
          </a:p>
        </p:txBody>
      </p:sp>
    </p:spTree>
    <p:custDataLst>
      <p:tags r:id="rId1"/>
    </p:custDataLst>
    <p:extLst>
      <p:ext uri="{BB962C8B-B14F-4D97-AF65-F5344CB8AC3E}">
        <p14:creationId xmlns:p14="http://schemas.microsoft.com/office/powerpoint/2010/main" val="174502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68EDAE6-DCA8-4696-AC91-66CF2770F1A3}"/>
              </a:ext>
            </a:extLst>
          </p:cNvPr>
          <p:cNvSpPr>
            <a:spLocks noGrp="1"/>
          </p:cNvSpPr>
          <p:nvPr>
            <p:ph type="title"/>
          </p:nvPr>
        </p:nvSpPr>
        <p:spPr>
          <a:xfrm>
            <a:off x="478971" y="112713"/>
            <a:ext cx="6380617" cy="593725"/>
          </a:xfrm>
        </p:spPr>
        <p:txBody>
          <a:bodyPr>
            <a:normAutofit/>
          </a:bodyPr>
          <a:lstStyle/>
          <a:p>
            <a:pPr>
              <a:defRPr/>
            </a:pPr>
            <a:r>
              <a:rPr lang="en-CA" dirty="0"/>
              <a:t>Describing a Scatter Plot:</a:t>
            </a:r>
          </a:p>
        </p:txBody>
      </p:sp>
      <p:grpSp>
        <p:nvGrpSpPr>
          <p:cNvPr id="13315" name="Group 5">
            <a:extLst>
              <a:ext uri="{FF2B5EF4-FFF2-40B4-BE49-F238E27FC236}">
                <a16:creationId xmlns:a16="http://schemas.microsoft.com/office/drawing/2014/main" id="{1D2D1F49-0D70-433D-BA8F-2DB4A615A2C1}"/>
              </a:ext>
            </a:extLst>
          </p:cNvPr>
          <p:cNvGrpSpPr>
            <a:grpSpLocks/>
          </p:cNvGrpSpPr>
          <p:nvPr/>
        </p:nvGrpSpPr>
        <p:grpSpPr bwMode="auto">
          <a:xfrm>
            <a:off x="388056" y="365460"/>
            <a:ext cx="2959982" cy="3414060"/>
            <a:chOff x="215503" y="693483"/>
            <a:chExt cx="2417053" cy="2920184"/>
          </a:xfrm>
        </p:grpSpPr>
        <p:sp>
          <p:nvSpPr>
            <p:cNvPr id="13366" name="TextBox 16">
              <a:extLst>
                <a:ext uri="{FF2B5EF4-FFF2-40B4-BE49-F238E27FC236}">
                  <a16:creationId xmlns:a16="http://schemas.microsoft.com/office/drawing/2014/main" id="{D17F14BF-2383-420E-A417-A65D713CF063}"/>
                </a:ext>
              </a:extLst>
            </p:cNvPr>
            <p:cNvSpPr txBox="1">
              <a:spLocks noChangeArrowheads="1"/>
            </p:cNvSpPr>
            <p:nvPr/>
          </p:nvSpPr>
          <p:spPr bwMode="auto">
            <a:xfrm rot="-5400000">
              <a:off x="-833444" y="1742430"/>
              <a:ext cx="2467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Ice Cream Sales</a:t>
              </a:r>
            </a:p>
          </p:txBody>
        </p:sp>
        <p:grpSp>
          <p:nvGrpSpPr>
            <p:cNvPr id="13367" name="Group 4">
              <a:extLst>
                <a:ext uri="{FF2B5EF4-FFF2-40B4-BE49-F238E27FC236}">
                  <a16:creationId xmlns:a16="http://schemas.microsoft.com/office/drawing/2014/main" id="{C6488563-419E-49F6-87C7-6B13E7A9B333}"/>
                </a:ext>
              </a:extLst>
            </p:cNvPr>
            <p:cNvGrpSpPr>
              <a:grpSpLocks/>
            </p:cNvGrpSpPr>
            <p:nvPr/>
          </p:nvGrpSpPr>
          <p:grpSpPr bwMode="auto">
            <a:xfrm>
              <a:off x="452899" y="1133596"/>
              <a:ext cx="2179657" cy="2480071"/>
              <a:chOff x="452899" y="1133595"/>
              <a:chExt cx="2179657" cy="2480071"/>
            </a:xfrm>
          </p:grpSpPr>
          <p:grpSp>
            <p:nvGrpSpPr>
              <p:cNvPr id="13368" name="Group 1">
                <a:extLst>
                  <a:ext uri="{FF2B5EF4-FFF2-40B4-BE49-F238E27FC236}">
                    <a16:creationId xmlns:a16="http://schemas.microsoft.com/office/drawing/2014/main" id="{73762431-955E-4DBE-8610-9DDC7255A1FA}"/>
                  </a:ext>
                </a:extLst>
              </p:cNvPr>
              <p:cNvGrpSpPr>
                <a:grpSpLocks/>
              </p:cNvGrpSpPr>
              <p:nvPr/>
            </p:nvGrpSpPr>
            <p:grpSpPr bwMode="auto">
              <a:xfrm>
                <a:off x="597420" y="1133595"/>
                <a:ext cx="2030012" cy="2014538"/>
                <a:chOff x="771041" y="1735478"/>
                <a:chExt cx="2030012" cy="2014538"/>
              </a:xfrm>
            </p:grpSpPr>
            <p:pic>
              <p:nvPicPr>
                <p:cNvPr id="13377" name="Picture 3">
                  <a:extLst>
                    <a:ext uri="{FF2B5EF4-FFF2-40B4-BE49-F238E27FC236}">
                      <a16:creationId xmlns:a16="http://schemas.microsoft.com/office/drawing/2014/main" id="{70C42359-E4BC-469D-AD35-F3A080F9F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041" y="1735478"/>
                  <a:ext cx="1998663"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BB555397-B9EA-4186-999F-B1DF13349D20}"/>
                    </a:ext>
                  </a:extLst>
                </p:cNvPr>
                <p:cNvCxnSpPr>
                  <a:cxnSpLocks/>
                </p:cNvCxnSpPr>
                <p:nvPr/>
              </p:nvCxnSpPr>
              <p:spPr>
                <a:xfrm>
                  <a:off x="898896" y="3750288"/>
                  <a:ext cx="19025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69" name="TextBox 2">
                <a:extLst>
                  <a:ext uri="{FF2B5EF4-FFF2-40B4-BE49-F238E27FC236}">
                    <a16:creationId xmlns:a16="http://schemas.microsoft.com/office/drawing/2014/main" id="{8FA50A55-4121-47E0-9DE6-F7B7DD2D3C8D}"/>
                  </a:ext>
                </a:extLst>
              </p:cNvPr>
              <p:cNvSpPr txBox="1">
                <a:spLocks noChangeArrowheads="1"/>
              </p:cNvSpPr>
              <p:nvPr/>
            </p:nvSpPr>
            <p:spPr bwMode="auto">
              <a:xfrm>
                <a:off x="800582" y="3244334"/>
                <a:ext cx="1831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Temp (Celsius)</a:t>
                </a:r>
              </a:p>
            </p:txBody>
          </p:sp>
          <p:graphicFrame>
            <p:nvGraphicFramePr>
              <p:cNvPr id="13370" name="Object 3">
                <a:extLst>
                  <a:ext uri="{FF2B5EF4-FFF2-40B4-BE49-F238E27FC236}">
                    <a16:creationId xmlns:a16="http://schemas.microsoft.com/office/drawing/2014/main" id="{4E8A0074-18E6-4599-913B-EF3160A803F4}"/>
                  </a:ext>
                </a:extLst>
              </p:cNvPr>
              <p:cNvGraphicFramePr>
                <a:graphicFrameLocks noChangeAspect="1"/>
              </p:cNvGraphicFramePr>
              <p:nvPr/>
            </p:nvGraphicFramePr>
            <p:xfrm>
              <a:off x="662116" y="3153893"/>
              <a:ext cx="177800" cy="177800"/>
            </p:xfrm>
            <a:graphic>
              <a:graphicData uri="http://schemas.openxmlformats.org/presentationml/2006/ole">
                <mc:AlternateContent xmlns:mc="http://schemas.openxmlformats.org/markup-compatibility/2006">
                  <mc:Choice xmlns:v="urn:schemas-microsoft-com:vml" Requires="v">
                    <p:oleObj name="Equation" r:id="rId5" imgW="177492" imgH="177492" progId="Equation.DSMT4">
                      <p:embed/>
                    </p:oleObj>
                  </mc:Choice>
                  <mc:Fallback>
                    <p:oleObj name="Equation" r:id="rId5" imgW="177492" imgH="177492" progId="Equation.DSMT4">
                      <p:embed/>
                      <p:pic>
                        <p:nvPicPr>
                          <p:cNvPr id="13370" name="Object 3">
                            <a:extLst>
                              <a:ext uri="{FF2B5EF4-FFF2-40B4-BE49-F238E27FC236}">
                                <a16:creationId xmlns:a16="http://schemas.microsoft.com/office/drawing/2014/main" id="{4E8A0074-18E6-4599-913B-EF3160A803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116" y="3153893"/>
                            <a:ext cx="177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71" name="Object 18">
                <a:extLst>
                  <a:ext uri="{FF2B5EF4-FFF2-40B4-BE49-F238E27FC236}">
                    <a16:creationId xmlns:a16="http://schemas.microsoft.com/office/drawing/2014/main" id="{8D811B6D-3561-4924-8E63-4939D844093D}"/>
                  </a:ext>
                </a:extLst>
              </p:cNvPr>
              <p:cNvGraphicFramePr>
                <a:graphicFrameLocks noChangeAspect="1"/>
              </p:cNvGraphicFramePr>
              <p:nvPr/>
            </p:nvGraphicFramePr>
            <p:xfrm>
              <a:off x="2321488" y="3139715"/>
              <a:ext cx="203200" cy="177800"/>
            </p:xfrm>
            <a:graphic>
              <a:graphicData uri="http://schemas.openxmlformats.org/presentationml/2006/ole">
                <mc:AlternateContent xmlns:mc="http://schemas.openxmlformats.org/markup-compatibility/2006">
                  <mc:Choice xmlns:v="urn:schemas-microsoft-com:vml" Requires="v">
                    <p:oleObj name="Equation" r:id="rId7" imgW="202936" imgH="177569" progId="Equation.DSMT4">
                      <p:embed/>
                    </p:oleObj>
                  </mc:Choice>
                  <mc:Fallback>
                    <p:oleObj name="Equation" r:id="rId7" imgW="202936" imgH="177569" progId="Equation.DSMT4">
                      <p:embed/>
                      <p:pic>
                        <p:nvPicPr>
                          <p:cNvPr id="13371" name="Object 18">
                            <a:extLst>
                              <a:ext uri="{FF2B5EF4-FFF2-40B4-BE49-F238E27FC236}">
                                <a16:creationId xmlns:a16="http://schemas.microsoft.com/office/drawing/2014/main" id="{8D811B6D-3561-4924-8E63-4939D84409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1488" y="3139715"/>
                            <a:ext cx="203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72" name="Object 20">
                <a:extLst>
                  <a:ext uri="{FF2B5EF4-FFF2-40B4-BE49-F238E27FC236}">
                    <a16:creationId xmlns:a16="http://schemas.microsoft.com/office/drawing/2014/main" id="{95D52137-1DB2-408A-9F83-C9BECA9FBBFC}"/>
                  </a:ext>
                </a:extLst>
              </p:cNvPr>
              <p:cNvGraphicFramePr>
                <a:graphicFrameLocks noChangeAspect="1"/>
              </p:cNvGraphicFramePr>
              <p:nvPr/>
            </p:nvGraphicFramePr>
            <p:xfrm>
              <a:off x="1526069" y="3142225"/>
              <a:ext cx="190500" cy="177800"/>
            </p:xfrm>
            <a:graphic>
              <a:graphicData uri="http://schemas.openxmlformats.org/presentationml/2006/ole">
                <mc:AlternateContent xmlns:mc="http://schemas.openxmlformats.org/markup-compatibility/2006">
                  <mc:Choice xmlns:v="urn:schemas-microsoft-com:vml" Requires="v">
                    <p:oleObj name="Equation" r:id="rId9" imgW="190335" imgH="177646" progId="Equation.DSMT4">
                      <p:embed/>
                    </p:oleObj>
                  </mc:Choice>
                  <mc:Fallback>
                    <p:oleObj name="Equation" r:id="rId9" imgW="190335" imgH="177646" progId="Equation.DSMT4">
                      <p:embed/>
                      <p:pic>
                        <p:nvPicPr>
                          <p:cNvPr id="13372" name="Object 20">
                            <a:extLst>
                              <a:ext uri="{FF2B5EF4-FFF2-40B4-BE49-F238E27FC236}">
                                <a16:creationId xmlns:a16="http://schemas.microsoft.com/office/drawing/2014/main" id="{95D52137-1DB2-408A-9F83-C9BECA9FBB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6069" y="3142225"/>
                            <a:ext cx="1905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73" name="Object 21">
                <a:extLst>
                  <a:ext uri="{FF2B5EF4-FFF2-40B4-BE49-F238E27FC236}">
                    <a16:creationId xmlns:a16="http://schemas.microsoft.com/office/drawing/2014/main" id="{4D3A042A-2C14-446F-9181-5DCC8D6A9FB7}"/>
                  </a:ext>
                </a:extLst>
              </p:cNvPr>
              <p:cNvGraphicFramePr>
                <a:graphicFrameLocks noChangeAspect="1"/>
              </p:cNvGraphicFramePr>
              <p:nvPr/>
            </p:nvGraphicFramePr>
            <p:xfrm>
              <a:off x="539187" y="3034636"/>
              <a:ext cx="127000" cy="177800"/>
            </p:xfrm>
            <a:graphic>
              <a:graphicData uri="http://schemas.openxmlformats.org/presentationml/2006/ole">
                <mc:AlternateContent xmlns:mc="http://schemas.openxmlformats.org/markup-compatibility/2006">
                  <mc:Choice xmlns:v="urn:schemas-microsoft-com:vml" Requires="v">
                    <p:oleObj name="Equation" r:id="rId11" imgW="126725" imgH="177415" progId="Equation.DSMT4">
                      <p:embed/>
                    </p:oleObj>
                  </mc:Choice>
                  <mc:Fallback>
                    <p:oleObj name="Equation" r:id="rId11" imgW="126725" imgH="177415" progId="Equation.DSMT4">
                      <p:embed/>
                      <p:pic>
                        <p:nvPicPr>
                          <p:cNvPr id="13373" name="Object 21">
                            <a:extLst>
                              <a:ext uri="{FF2B5EF4-FFF2-40B4-BE49-F238E27FC236}">
                                <a16:creationId xmlns:a16="http://schemas.microsoft.com/office/drawing/2014/main" id="{4D3A042A-2C14-446F-9181-5DCC8D6A9FB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187" y="3034636"/>
                            <a:ext cx="127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74" name="Object 22">
                <a:extLst>
                  <a:ext uri="{FF2B5EF4-FFF2-40B4-BE49-F238E27FC236}">
                    <a16:creationId xmlns:a16="http://schemas.microsoft.com/office/drawing/2014/main" id="{A88F2DC5-005D-4366-9E71-52DC6F119D22}"/>
                  </a:ext>
                </a:extLst>
              </p:cNvPr>
              <p:cNvGraphicFramePr>
                <a:graphicFrameLocks noChangeAspect="1"/>
              </p:cNvGraphicFramePr>
              <p:nvPr/>
            </p:nvGraphicFramePr>
            <p:xfrm>
              <a:off x="523875" y="2429337"/>
              <a:ext cx="190500" cy="177800"/>
            </p:xfrm>
            <a:graphic>
              <a:graphicData uri="http://schemas.openxmlformats.org/presentationml/2006/ole">
                <mc:AlternateContent xmlns:mc="http://schemas.openxmlformats.org/markup-compatibility/2006">
                  <mc:Choice xmlns:v="urn:schemas-microsoft-com:vml" Requires="v">
                    <p:oleObj name="Equation" r:id="rId13" imgW="190335" imgH="177646" progId="Equation.DSMT4">
                      <p:embed/>
                    </p:oleObj>
                  </mc:Choice>
                  <mc:Fallback>
                    <p:oleObj name="Equation" r:id="rId13" imgW="190335" imgH="177646" progId="Equation.DSMT4">
                      <p:embed/>
                      <p:pic>
                        <p:nvPicPr>
                          <p:cNvPr id="13374" name="Object 22">
                            <a:extLst>
                              <a:ext uri="{FF2B5EF4-FFF2-40B4-BE49-F238E27FC236}">
                                <a16:creationId xmlns:a16="http://schemas.microsoft.com/office/drawing/2014/main" id="{A88F2DC5-005D-4366-9E71-52DC6F119D2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3875" y="2429337"/>
                            <a:ext cx="1905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75" name="Object 23">
                <a:extLst>
                  <a:ext uri="{FF2B5EF4-FFF2-40B4-BE49-F238E27FC236}">
                    <a16:creationId xmlns:a16="http://schemas.microsoft.com/office/drawing/2014/main" id="{8BB5BBBA-33C3-4C6A-86A3-38E91DEB7C6B}"/>
                  </a:ext>
                </a:extLst>
              </p:cNvPr>
              <p:cNvGraphicFramePr>
                <a:graphicFrameLocks noChangeAspect="1"/>
              </p:cNvGraphicFramePr>
              <p:nvPr/>
            </p:nvGraphicFramePr>
            <p:xfrm>
              <a:off x="482600" y="1824038"/>
              <a:ext cx="254000" cy="177800"/>
            </p:xfrm>
            <a:graphic>
              <a:graphicData uri="http://schemas.openxmlformats.org/presentationml/2006/ole">
                <mc:AlternateContent xmlns:mc="http://schemas.openxmlformats.org/markup-compatibility/2006">
                  <mc:Choice xmlns:v="urn:schemas-microsoft-com:vml" Requires="v">
                    <p:oleObj name="Equation" r:id="rId15" imgW="253670" imgH="177569" progId="Equation.DSMT4">
                      <p:embed/>
                    </p:oleObj>
                  </mc:Choice>
                  <mc:Fallback>
                    <p:oleObj name="Equation" r:id="rId15" imgW="253670" imgH="177569" progId="Equation.DSMT4">
                      <p:embed/>
                      <p:pic>
                        <p:nvPicPr>
                          <p:cNvPr id="13375" name="Object 23">
                            <a:extLst>
                              <a:ext uri="{FF2B5EF4-FFF2-40B4-BE49-F238E27FC236}">
                                <a16:creationId xmlns:a16="http://schemas.microsoft.com/office/drawing/2014/main" id="{8BB5BBBA-33C3-4C6A-86A3-38E91DEB7C6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2600" y="1824038"/>
                            <a:ext cx="254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76" name="Object 24">
                <a:extLst>
                  <a:ext uri="{FF2B5EF4-FFF2-40B4-BE49-F238E27FC236}">
                    <a16:creationId xmlns:a16="http://schemas.microsoft.com/office/drawing/2014/main" id="{229B60B8-D887-4576-99A7-B302330FE675}"/>
                  </a:ext>
                </a:extLst>
              </p:cNvPr>
              <p:cNvGraphicFramePr>
                <a:graphicFrameLocks noChangeAspect="1"/>
              </p:cNvGraphicFramePr>
              <p:nvPr/>
            </p:nvGraphicFramePr>
            <p:xfrm>
              <a:off x="452899" y="1218739"/>
              <a:ext cx="254000" cy="177800"/>
            </p:xfrm>
            <a:graphic>
              <a:graphicData uri="http://schemas.openxmlformats.org/presentationml/2006/ole">
                <mc:AlternateContent xmlns:mc="http://schemas.openxmlformats.org/markup-compatibility/2006">
                  <mc:Choice xmlns:v="urn:schemas-microsoft-com:vml" Requires="v">
                    <p:oleObj name="Equation" r:id="rId17" imgW="253670" imgH="177569" progId="Equation.DSMT4">
                      <p:embed/>
                    </p:oleObj>
                  </mc:Choice>
                  <mc:Fallback>
                    <p:oleObj name="Equation" r:id="rId17" imgW="253670" imgH="177569" progId="Equation.DSMT4">
                      <p:embed/>
                      <p:pic>
                        <p:nvPicPr>
                          <p:cNvPr id="13376" name="Object 24">
                            <a:extLst>
                              <a:ext uri="{FF2B5EF4-FFF2-40B4-BE49-F238E27FC236}">
                                <a16:creationId xmlns:a16="http://schemas.microsoft.com/office/drawing/2014/main" id="{229B60B8-D887-4576-99A7-B302330FE67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2899" y="1218739"/>
                            <a:ext cx="254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nvGrpSpPr>
          <p:cNvPr id="11270" name="Group 17">
            <a:extLst>
              <a:ext uri="{FF2B5EF4-FFF2-40B4-BE49-F238E27FC236}">
                <a16:creationId xmlns:a16="http://schemas.microsoft.com/office/drawing/2014/main" id="{BE542565-C8BD-4044-82BF-A923CD98079B}"/>
              </a:ext>
            </a:extLst>
          </p:cNvPr>
          <p:cNvGrpSpPr>
            <a:grpSpLocks/>
          </p:cNvGrpSpPr>
          <p:nvPr/>
        </p:nvGrpSpPr>
        <p:grpSpPr bwMode="auto">
          <a:xfrm>
            <a:off x="5528990" y="687569"/>
            <a:ext cx="3406003" cy="3221864"/>
            <a:chOff x="2898917" y="1053296"/>
            <a:chExt cx="2552266" cy="2593773"/>
          </a:xfrm>
        </p:grpSpPr>
        <p:grpSp>
          <p:nvGrpSpPr>
            <p:cNvPr id="13355" name="Group 6">
              <a:extLst>
                <a:ext uri="{FF2B5EF4-FFF2-40B4-BE49-F238E27FC236}">
                  <a16:creationId xmlns:a16="http://schemas.microsoft.com/office/drawing/2014/main" id="{F846E6DD-2CF4-413F-8F3A-AA9AB57FE0AB}"/>
                </a:ext>
              </a:extLst>
            </p:cNvPr>
            <p:cNvGrpSpPr>
              <a:grpSpLocks/>
            </p:cNvGrpSpPr>
            <p:nvPr/>
          </p:nvGrpSpPr>
          <p:grpSpPr bwMode="auto">
            <a:xfrm>
              <a:off x="3392196" y="1096411"/>
              <a:ext cx="2058987" cy="2049463"/>
              <a:chOff x="3131253" y="1735478"/>
              <a:chExt cx="2058987" cy="2049463"/>
            </a:xfrm>
          </p:grpSpPr>
          <p:pic>
            <p:nvPicPr>
              <p:cNvPr id="13364" name="Picture 4">
                <a:extLst>
                  <a:ext uri="{FF2B5EF4-FFF2-40B4-BE49-F238E27FC236}">
                    <a16:creationId xmlns:a16="http://schemas.microsoft.com/office/drawing/2014/main" id="{2D2CECF4-B586-4A7C-8DB1-56A601F863E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31253" y="1735478"/>
                <a:ext cx="2058987"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754B7772-B1F9-42C1-9320-89C8929E45A0}"/>
                  </a:ext>
                </a:extLst>
              </p:cNvPr>
              <p:cNvCxnSpPr>
                <a:cxnSpLocks/>
              </p:cNvCxnSpPr>
              <p:nvPr/>
            </p:nvCxnSpPr>
            <p:spPr>
              <a:xfrm>
                <a:off x="3203028" y="3784525"/>
                <a:ext cx="19126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56" name="TextBox 8">
              <a:extLst>
                <a:ext uri="{FF2B5EF4-FFF2-40B4-BE49-F238E27FC236}">
                  <a16:creationId xmlns:a16="http://schemas.microsoft.com/office/drawing/2014/main" id="{8E4A38B8-7089-463F-A2AD-A198AEF6B219}"/>
                </a:ext>
              </a:extLst>
            </p:cNvPr>
            <p:cNvSpPr txBox="1">
              <a:spLocks noChangeArrowheads="1"/>
            </p:cNvSpPr>
            <p:nvPr/>
          </p:nvSpPr>
          <p:spPr bwMode="auto">
            <a:xfrm>
              <a:off x="3488440" y="3277737"/>
              <a:ext cx="191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Years Employed</a:t>
              </a:r>
            </a:p>
          </p:txBody>
        </p:sp>
        <p:sp>
          <p:nvSpPr>
            <p:cNvPr id="13357" name="TextBox 29">
              <a:extLst>
                <a:ext uri="{FF2B5EF4-FFF2-40B4-BE49-F238E27FC236}">
                  <a16:creationId xmlns:a16="http://schemas.microsoft.com/office/drawing/2014/main" id="{D897E75A-0F0A-4F0E-AB46-CD611E5EFBAC}"/>
                </a:ext>
              </a:extLst>
            </p:cNvPr>
            <p:cNvSpPr txBox="1">
              <a:spLocks noChangeArrowheads="1"/>
            </p:cNvSpPr>
            <p:nvPr/>
          </p:nvSpPr>
          <p:spPr bwMode="auto">
            <a:xfrm rot="-5400000">
              <a:off x="2213690" y="1738523"/>
              <a:ext cx="1739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Salary (1000s)</a:t>
              </a:r>
            </a:p>
          </p:txBody>
        </p:sp>
        <p:graphicFrame>
          <p:nvGraphicFramePr>
            <p:cNvPr id="13358" name="Object 15">
              <a:extLst>
                <a:ext uri="{FF2B5EF4-FFF2-40B4-BE49-F238E27FC236}">
                  <a16:creationId xmlns:a16="http://schemas.microsoft.com/office/drawing/2014/main" id="{7B9E56AE-E11B-48F0-8225-FBF7DD7D236F}"/>
                </a:ext>
              </a:extLst>
            </p:cNvPr>
            <p:cNvGraphicFramePr>
              <a:graphicFrameLocks noChangeAspect="1"/>
            </p:cNvGraphicFramePr>
            <p:nvPr/>
          </p:nvGraphicFramePr>
          <p:xfrm>
            <a:off x="3396806" y="3146434"/>
            <a:ext cx="127000" cy="177800"/>
          </p:xfrm>
          <a:graphic>
            <a:graphicData uri="http://schemas.openxmlformats.org/presentationml/2006/ole">
              <mc:AlternateContent xmlns:mc="http://schemas.openxmlformats.org/markup-compatibility/2006">
                <mc:Choice xmlns:v="urn:schemas-microsoft-com:vml" Requires="v">
                  <p:oleObj name="Equation" r:id="rId20" imgW="126725" imgH="177415" progId="Equation.DSMT4">
                    <p:embed/>
                  </p:oleObj>
                </mc:Choice>
                <mc:Fallback>
                  <p:oleObj name="Equation" r:id="rId20" imgW="126725" imgH="177415" progId="Equation.DSMT4">
                    <p:embed/>
                    <p:pic>
                      <p:nvPicPr>
                        <p:cNvPr id="13358" name="Object 15">
                          <a:extLst>
                            <a:ext uri="{FF2B5EF4-FFF2-40B4-BE49-F238E27FC236}">
                              <a16:creationId xmlns:a16="http://schemas.microsoft.com/office/drawing/2014/main" id="{7B9E56AE-E11B-48F0-8225-FBF7DD7D236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96806" y="3146434"/>
                          <a:ext cx="127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59" name="Object 31">
              <a:extLst>
                <a:ext uri="{FF2B5EF4-FFF2-40B4-BE49-F238E27FC236}">
                  <a16:creationId xmlns:a16="http://schemas.microsoft.com/office/drawing/2014/main" id="{3049B220-5E85-47AE-8F31-668443CB0F5E}"/>
                </a:ext>
              </a:extLst>
            </p:cNvPr>
            <p:cNvGraphicFramePr>
              <a:graphicFrameLocks noChangeAspect="1"/>
            </p:cNvGraphicFramePr>
            <p:nvPr/>
          </p:nvGraphicFramePr>
          <p:xfrm>
            <a:off x="5127062" y="3154363"/>
            <a:ext cx="190500" cy="177800"/>
          </p:xfrm>
          <a:graphic>
            <a:graphicData uri="http://schemas.openxmlformats.org/presentationml/2006/ole">
              <mc:AlternateContent xmlns:mc="http://schemas.openxmlformats.org/markup-compatibility/2006">
                <mc:Choice xmlns:v="urn:schemas-microsoft-com:vml" Requires="v">
                  <p:oleObj name="Equation" r:id="rId22" imgW="190335" imgH="177646" progId="Equation.DSMT4">
                    <p:embed/>
                  </p:oleObj>
                </mc:Choice>
                <mc:Fallback>
                  <p:oleObj name="Equation" r:id="rId22" imgW="190335" imgH="177646" progId="Equation.DSMT4">
                    <p:embed/>
                    <p:pic>
                      <p:nvPicPr>
                        <p:cNvPr id="13359" name="Object 31">
                          <a:extLst>
                            <a:ext uri="{FF2B5EF4-FFF2-40B4-BE49-F238E27FC236}">
                              <a16:creationId xmlns:a16="http://schemas.microsoft.com/office/drawing/2014/main" id="{3049B220-5E85-47AE-8F31-668443CB0F5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27062" y="3154363"/>
                          <a:ext cx="1905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60" name="Object 32">
              <a:extLst>
                <a:ext uri="{FF2B5EF4-FFF2-40B4-BE49-F238E27FC236}">
                  <a16:creationId xmlns:a16="http://schemas.microsoft.com/office/drawing/2014/main" id="{F91E409A-A5BD-4D56-8F42-18AD9F8D5EAE}"/>
                </a:ext>
              </a:extLst>
            </p:cNvPr>
            <p:cNvGraphicFramePr>
              <a:graphicFrameLocks noChangeAspect="1"/>
            </p:cNvGraphicFramePr>
            <p:nvPr/>
          </p:nvGraphicFramePr>
          <p:xfrm>
            <a:off x="4276725" y="3155950"/>
            <a:ext cx="177800" cy="177800"/>
          </p:xfrm>
          <a:graphic>
            <a:graphicData uri="http://schemas.openxmlformats.org/presentationml/2006/ole">
              <mc:AlternateContent xmlns:mc="http://schemas.openxmlformats.org/markup-compatibility/2006">
                <mc:Choice xmlns:v="urn:schemas-microsoft-com:vml" Requires="v">
                  <p:oleObj name="Equation" r:id="rId24" imgW="177492" imgH="177492" progId="Equation.DSMT4">
                    <p:embed/>
                  </p:oleObj>
                </mc:Choice>
                <mc:Fallback>
                  <p:oleObj name="Equation" r:id="rId24" imgW="177492" imgH="177492" progId="Equation.DSMT4">
                    <p:embed/>
                    <p:pic>
                      <p:nvPicPr>
                        <p:cNvPr id="13360" name="Object 32">
                          <a:extLst>
                            <a:ext uri="{FF2B5EF4-FFF2-40B4-BE49-F238E27FC236}">
                              <a16:creationId xmlns:a16="http://schemas.microsoft.com/office/drawing/2014/main" id="{F91E409A-A5BD-4D56-8F42-18AD9F8D5EA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76725" y="3155950"/>
                          <a:ext cx="177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61" name="Object 33">
              <a:extLst>
                <a:ext uri="{FF2B5EF4-FFF2-40B4-BE49-F238E27FC236}">
                  <a16:creationId xmlns:a16="http://schemas.microsoft.com/office/drawing/2014/main" id="{C634B4B1-003F-456D-B962-29B5BC8DDE73}"/>
                </a:ext>
              </a:extLst>
            </p:cNvPr>
            <p:cNvGraphicFramePr>
              <a:graphicFrameLocks noChangeAspect="1"/>
            </p:cNvGraphicFramePr>
            <p:nvPr/>
          </p:nvGraphicFramePr>
          <p:xfrm>
            <a:off x="3228715" y="3038174"/>
            <a:ext cx="190500" cy="177800"/>
          </p:xfrm>
          <a:graphic>
            <a:graphicData uri="http://schemas.openxmlformats.org/presentationml/2006/ole">
              <mc:AlternateContent xmlns:mc="http://schemas.openxmlformats.org/markup-compatibility/2006">
                <mc:Choice xmlns:v="urn:schemas-microsoft-com:vml" Requires="v">
                  <p:oleObj name="Equation" r:id="rId26" imgW="190335" imgH="177646" progId="Equation.DSMT4">
                    <p:embed/>
                  </p:oleObj>
                </mc:Choice>
                <mc:Fallback>
                  <p:oleObj name="Equation" r:id="rId26" imgW="190335" imgH="177646" progId="Equation.DSMT4">
                    <p:embed/>
                    <p:pic>
                      <p:nvPicPr>
                        <p:cNvPr id="13361" name="Object 33">
                          <a:extLst>
                            <a:ext uri="{FF2B5EF4-FFF2-40B4-BE49-F238E27FC236}">
                              <a16:creationId xmlns:a16="http://schemas.microsoft.com/office/drawing/2014/main" id="{C634B4B1-003F-456D-B962-29B5BC8DDE73}"/>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228715" y="3038174"/>
                          <a:ext cx="1905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62" name="Object 34">
              <a:extLst>
                <a:ext uri="{FF2B5EF4-FFF2-40B4-BE49-F238E27FC236}">
                  <a16:creationId xmlns:a16="http://schemas.microsoft.com/office/drawing/2014/main" id="{6026635E-EAB4-49FA-B55B-A04C17D64146}"/>
                </a:ext>
              </a:extLst>
            </p:cNvPr>
            <p:cNvGraphicFramePr>
              <a:graphicFrameLocks noChangeAspect="1"/>
            </p:cNvGraphicFramePr>
            <p:nvPr/>
          </p:nvGraphicFramePr>
          <p:xfrm>
            <a:off x="3248025" y="2270125"/>
            <a:ext cx="203200" cy="177800"/>
          </p:xfrm>
          <a:graphic>
            <a:graphicData uri="http://schemas.openxmlformats.org/presentationml/2006/ole">
              <mc:AlternateContent xmlns:mc="http://schemas.openxmlformats.org/markup-compatibility/2006">
                <mc:Choice xmlns:v="urn:schemas-microsoft-com:vml" Requires="v">
                  <p:oleObj name="Equation" r:id="rId28" imgW="202936" imgH="177569" progId="Equation.DSMT4">
                    <p:embed/>
                  </p:oleObj>
                </mc:Choice>
                <mc:Fallback>
                  <p:oleObj name="Equation" r:id="rId28" imgW="202936" imgH="177569" progId="Equation.DSMT4">
                    <p:embed/>
                    <p:pic>
                      <p:nvPicPr>
                        <p:cNvPr id="13362" name="Object 34">
                          <a:extLst>
                            <a:ext uri="{FF2B5EF4-FFF2-40B4-BE49-F238E27FC236}">
                              <a16:creationId xmlns:a16="http://schemas.microsoft.com/office/drawing/2014/main" id="{6026635E-EAB4-49FA-B55B-A04C17D6414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248025" y="2270125"/>
                          <a:ext cx="203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63" name="Object 35">
              <a:extLst>
                <a:ext uri="{FF2B5EF4-FFF2-40B4-BE49-F238E27FC236}">
                  <a16:creationId xmlns:a16="http://schemas.microsoft.com/office/drawing/2014/main" id="{A12E3360-EBE1-44A6-B0CE-3BBEAC337ADC}"/>
                </a:ext>
              </a:extLst>
            </p:cNvPr>
            <p:cNvGraphicFramePr>
              <a:graphicFrameLocks noChangeAspect="1"/>
            </p:cNvGraphicFramePr>
            <p:nvPr/>
          </p:nvGraphicFramePr>
          <p:xfrm>
            <a:off x="3273425" y="1501775"/>
            <a:ext cx="190500" cy="177800"/>
          </p:xfrm>
          <a:graphic>
            <a:graphicData uri="http://schemas.openxmlformats.org/presentationml/2006/ole">
              <mc:AlternateContent xmlns:mc="http://schemas.openxmlformats.org/markup-compatibility/2006">
                <mc:Choice xmlns:v="urn:schemas-microsoft-com:vml" Requires="v">
                  <p:oleObj name="Equation" r:id="rId30" imgW="190335" imgH="177646" progId="Equation.DSMT4">
                    <p:embed/>
                  </p:oleObj>
                </mc:Choice>
                <mc:Fallback>
                  <p:oleObj name="Equation" r:id="rId30" imgW="190335" imgH="177646" progId="Equation.DSMT4">
                    <p:embed/>
                    <p:pic>
                      <p:nvPicPr>
                        <p:cNvPr id="13363" name="Object 35">
                          <a:extLst>
                            <a:ext uri="{FF2B5EF4-FFF2-40B4-BE49-F238E27FC236}">
                              <a16:creationId xmlns:a16="http://schemas.microsoft.com/office/drawing/2014/main" id="{A12E3360-EBE1-44A6-B0CE-3BBEAC337ADC}"/>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73425" y="1501775"/>
                          <a:ext cx="1905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1271" name="Group 2">
            <a:extLst>
              <a:ext uri="{FF2B5EF4-FFF2-40B4-BE49-F238E27FC236}">
                <a16:creationId xmlns:a16="http://schemas.microsoft.com/office/drawing/2014/main" id="{76BD8A29-1BAA-40BD-A468-89E27342887D}"/>
              </a:ext>
            </a:extLst>
          </p:cNvPr>
          <p:cNvGrpSpPr>
            <a:grpSpLocks/>
          </p:cNvGrpSpPr>
          <p:nvPr/>
        </p:nvGrpSpPr>
        <p:grpSpPr bwMode="auto">
          <a:xfrm>
            <a:off x="5978525" y="3659188"/>
            <a:ext cx="2670175" cy="3060700"/>
            <a:chOff x="5907799" y="620522"/>
            <a:chExt cx="2669522" cy="3060233"/>
          </a:xfrm>
        </p:grpSpPr>
        <p:grpSp>
          <p:nvGrpSpPr>
            <p:cNvPr id="13344" name="Group 7">
              <a:extLst>
                <a:ext uri="{FF2B5EF4-FFF2-40B4-BE49-F238E27FC236}">
                  <a16:creationId xmlns:a16="http://schemas.microsoft.com/office/drawing/2014/main" id="{078C4616-7CCF-4472-8D9F-44447571C778}"/>
                </a:ext>
              </a:extLst>
            </p:cNvPr>
            <p:cNvGrpSpPr>
              <a:grpSpLocks/>
            </p:cNvGrpSpPr>
            <p:nvPr/>
          </p:nvGrpSpPr>
          <p:grpSpPr bwMode="auto">
            <a:xfrm>
              <a:off x="6373019" y="1116013"/>
              <a:ext cx="2057400" cy="2028825"/>
              <a:chOff x="5515678" y="1756116"/>
              <a:chExt cx="2057400" cy="2028825"/>
            </a:xfrm>
          </p:grpSpPr>
          <p:pic>
            <p:nvPicPr>
              <p:cNvPr id="13353" name="Picture 6">
                <a:extLst>
                  <a:ext uri="{FF2B5EF4-FFF2-40B4-BE49-F238E27FC236}">
                    <a16:creationId xmlns:a16="http://schemas.microsoft.com/office/drawing/2014/main" id="{776C53FB-E0A3-405E-869D-BA16F53C821A}"/>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515678" y="1756116"/>
                <a:ext cx="20574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9C9960A0-C1C2-4FB1-9B01-CD7DA370856E}"/>
                  </a:ext>
                </a:extLst>
              </p:cNvPr>
              <p:cNvCxnSpPr>
                <a:cxnSpLocks/>
              </p:cNvCxnSpPr>
              <p:nvPr/>
            </p:nvCxnSpPr>
            <p:spPr>
              <a:xfrm>
                <a:off x="5575792" y="3770078"/>
                <a:ext cx="19124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45" name="TextBox 25">
              <a:extLst>
                <a:ext uri="{FF2B5EF4-FFF2-40B4-BE49-F238E27FC236}">
                  <a16:creationId xmlns:a16="http://schemas.microsoft.com/office/drawing/2014/main" id="{79580F7F-E7A4-4AAB-83F1-31AB4ED10B09}"/>
                </a:ext>
              </a:extLst>
            </p:cNvPr>
            <p:cNvSpPr txBox="1">
              <a:spLocks noChangeArrowheads="1"/>
            </p:cNvSpPr>
            <p:nvPr/>
          </p:nvSpPr>
          <p:spPr bwMode="auto">
            <a:xfrm>
              <a:off x="6292909" y="3312455"/>
              <a:ext cx="2284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Distance Travelled</a:t>
              </a:r>
            </a:p>
          </p:txBody>
        </p:sp>
        <p:sp>
          <p:nvSpPr>
            <p:cNvPr id="13346" name="TextBox 25">
              <a:extLst>
                <a:ext uri="{FF2B5EF4-FFF2-40B4-BE49-F238E27FC236}">
                  <a16:creationId xmlns:a16="http://schemas.microsoft.com/office/drawing/2014/main" id="{932309A4-F2DA-46E2-9627-DC044D1086CF}"/>
                </a:ext>
              </a:extLst>
            </p:cNvPr>
            <p:cNvSpPr txBox="1">
              <a:spLocks noChangeArrowheads="1"/>
            </p:cNvSpPr>
            <p:nvPr/>
          </p:nvSpPr>
          <p:spPr bwMode="auto">
            <a:xfrm rot="-5400000">
              <a:off x="4949743" y="1578578"/>
              <a:ext cx="2284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Gas left in tank (L)</a:t>
              </a:r>
            </a:p>
          </p:txBody>
        </p:sp>
        <p:graphicFrame>
          <p:nvGraphicFramePr>
            <p:cNvPr id="13347" name="Object 1">
              <a:extLst>
                <a:ext uri="{FF2B5EF4-FFF2-40B4-BE49-F238E27FC236}">
                  <a16:creationId xmlns:a16="http://schemas.microsoft.com/office/drawing/2014/main" id="{857AA535-7465-4FE4-BC2B-88BEAC87F9AD}"/>
                </a:ext>
              </a:extLst>
            </p:cNvPr>
            <p:cNvGraphicFramePr>
              <a:graphicFrameLocks noChangeAspect="1"/>
            </p:cNvGraphicFramePr>
            <p:nvPr/>
          </p:nvGraphicFramePr>
          <p:xfrm>
            <a:off x="6388094" y="3137262"/>
            <a:ext cx="127000" cy="177800"/>
          </p:xfrm>
          <a:graphic>
            <a:graphicData uri="http://schemas.openxmlformats.org/presentationml/2006/ole">
              <mc:AlternateContent xmlns:mc="http://schemas.openxmlformats.org/markup-compatibility/2006">
                <mc:Choice xmlns:v="urn:schemas-microsoft-com:vml" Requires="v">
                  <p:oleObj name="Equation" r:id="rId33" imgW="126725" imgH="177415" progId="Equation.DSMT4">
                    <p:embed/>
                  </p:oleObj>
                </mc:Choice>
                <mc:Fallback>
                  <p:oleObj name="Equation" r:id="rId33" imgW="126725" imgH="177415" progId="Equation.DSMT4">
                    <p:embed/>
                    <p:pic>
                      <p:nvPicPr>
                        <p:cNvPr id="13347" name="Object 1">
                          <a:extLst>
                            <a:ext uri="{FF2B5EF4-FFF2-40B4-BE49-F238E27FC236}">
                              <a16:creationId xmlns:a16="http://schemas.microsoft.com/office/drawing/2014/main" id="{857AA535-7465-4FE4-BC2B-88BEAC87F9AD}"/>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388094" y="3137262"/>
                          <a:ext cx="127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48" name="Object 40">
              <a:extLst>
                <a:ext uri="{FF2B5EF4-FFF2-40B4-BE49-F238E27FC236}">
                  <a16:creationId xmlns:a16="http://schemas.microsoft.com/office/drawing/2014/main" id="{96CC9BA7-8FB7-4076-A2C3-8FE4D40F2832}"/>
                </a:ext>
              </a:extLst>
            </p:cNvPr>
            <p:cNvGraphicFramePr>
              <a:graphicFrameLocks noChangeAspect="1"/>
            </p:cNvGraphicFramePr>
            <p:nvPr/>
          </p:nvGraphicFramePr>
          <p:xfrm>
            <a:off x="7188503" y="3144838"/>
            <a:ext cx="266700" cy="177800"/>
          </p:xfrm>
          <a:graphic>
            <a:graphicData uri="http://schemas.openxmlformats.org/presentationml/2006/ole">
              <mc:AlternateContent xmlns:mc="http://schemas.openxmlformats.org/markup-compatibility/2006">
                <mc:Choice xmlns:v="urn:schemas-microsoft-com:vml" Requires="v">
                  <p:oleObj name="Equation" r:id="rId35" imgW="266353" imgH="177569" progId="Equation.DSMT4">
                    <p:embed/>
                  </p:oleObj>
                </mc:Choice>
                <mc:Fallback>
                  <p:oleObj name="Equation" r:id="rId35" imgW="266353" imgH="177569" progId="Equation.DSMT4">
                    <p:embed/>
                    <p:pic>
                      <p:nvPicPr>
                        <p:cNvPr id="13348" name="Object 40">
                          <a:extLst>
                            <a:ext uri="{FF2B5EF4-FFF2-40B4-BE49-F238E27FC236}">
                              <a16:creationId xmlns:a16="http://schemas.microsoft.com/office/drawing/2014/main" id="{96CC9BA7-8FB7-4076-A2C3-8FE4D40F2832}"/>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188503" y="3144838"/>
                          <a:ext cx="2667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49" name="Object 41">
              <a:extLst>
                <a:ext uri="{FF2B5EF4-FFF2-40B4-BE49-F238E27FC236}">
                  <a16:creationId xmlns:a16="http://schemas.microsoft.com/office/drawing/2014/main" id="{A51B22C8-92AF-4CE1-B462-FA3A1D06C0E6}"/>
                </a:ext>
              </a:extLst>
            </p:cNvPr>
            <p:cNvGraphicFramePr>
              <a:graphicFrameLocks noChangeAspect="1"/>
            </p:cNvGraphicFramePr>
            <p:nvPr/>
          </p:nvGraphicFramePr>
          <p:xfrm>
            <a:off x="8080375" y="3134851"/>
            <a:ext cx="279400" cy="177800"/>
          </p:xfrm>
          <a:graphic>
            <a:graphicData uri="http://schemas.openxmlformats.org/presentationml/2006/ole">
              <mc:AlternateContent xmlns:mc="http://schemas.openxmlformats.org/markup-compatibility/2006">
                <mc:Choice xmlns:v="urn:schemas-microsoft-com:vml" Requires="v">
                  <p:oleObj name="Equation" r:id="rId37" imgW="279158" imgH="177646" progId="Equation.DSMT4">
                    <p:embed/>
                  </p:oleObj>
                </mc:Choice>
                <mc:Fallback>
                  <p:oleObj name="Equation" r:id="rId37" imgW="279158" imgH="177646" progId="Equation.DSMT4">
                    <p:embed/>
                    <p:pic>
                      <p:nvPicPr>
                        <p:cNvPr id="13349" name="Object 41">
                          <a:extLst>
                            <a:ext uri="{FF2B5EF4-FFF2-40B4-BE49-F238E27FC236}">
                              <a16:creationId xmlns:a16="http://schemas.microsoft.com/office/drawing/2014/main" id="{A51B22C8-92AF-4CE1-B462-FA3A1D06C0E6}"/>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080375" y="3134851"/>
                          <a:ext cx="2794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50" name="Object 42">
              <a:extLst>
                <a:ext uri="{FF2B5EF4-FFF2-40B4-BE49-F238E27FC236}">
                  <a16:creationId xmlns:a16="http://schemas.microsoft.com/office/drawing/2014/main" id="{B76F329F-8B7B-4B2D-8CCA-B838D4A55BB1}"/>
                </a:ext>
              </a:extLst>
            </p:cNvPr>
            <p:cNvGraphicFramePr>
              <a:graphicFrameLocks noChangeAspect="1"/>
            </p:cNvGraphicFramePr>
            <p:nvPr/>
          </p:nvGraphicFramePr>
          <p:xfrm>
            <a:off x="6268489" y="3046596"/>
            <a:ext cx="127000" cy="177800"/>
          </p:xfrm>
          <a:graphic>
            <a:graphicData uri="http://schemas.openxmlformats.org/presentationml/2006/ole">
              <mc:AlternateContent xmlns:mc="http://schemas.openxmlformats.org/markup-compatibility/2006">
                <mc:Choice xmlns:v="urn:schemas-microsoft-com:vml" Requires="v">
                  <p:oleObj name="Equation" r:id="rId39" imgW="126725" imgH="177415" progId="Equation.DSMT4">
                    <p:embed/>
                  </p:oleObj>
                </mc:Choice>
                <mc:Fallback>
                  <p:oleObj name="Equation" r:id="rId39" imgW="126725" imgH="177415" progId="Equation.DSMT4">
                    <p:embed/>
                    <p:pic>
                      <p:nvPicPr>
                        <p:cNvPr id="13350" name="Object 42">
                          <a:extLst>
                            <a:ext uri="{FF2B5EF4-FFF2-40B4-BE49-F238E27FC236}">
                              <a16:creationId xmlns:a16="http://schemas.microsoft.com/office/drawing/2014/main" id="{B76F329F-8B7B-4B2D-8CCA-B838D4A55BB1}"/>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268489" y="3046596"/>
                          <a:ext cx="127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51" name="Object 43">
              <a:extLst>
                <a:ext uri="{FF2B5EF4-FFF2-40B4-BE49-F238E27FC236}">
                  <a16:creationId xmlns:a16="http://schemas.microsoft.com/office/drawing/2014/main" id="{B1B3CB69-1102-4080-82F8-565358B09EB3}"/>
                </a:ext>
              </a:extLst>
            </p:cNvPr>
            <p:cNvGraphicFramePr>
              <a:graphicFrameLocks noChangeAspect="1"/>
            </p:cNvGraphicFramePr>
            <p:nvPr/>
          </p:nvGraphicFramePr>
          <p:xfrm>
            <a:off x="6232525" y="2226400"/>
            <a:ext cx="203200" cy="177800"/>
          </p:xfrm>
          <a:graphic>
            <a:graphicData uri="http://schemas.openxmlformats.org/presentationml/2006/ole">
              <mc:AlternateContent xmlns:mc="http://schemas.openxmlformats.org/markup-compatibility/2006">
                <mc:Choice xmlns:v="urn:schemas-microsoft-com:vml" Requires="v">
                  <p:oleObj name="Equation" r:id="rId41" imgW="202936" imgH="177569" progId="Equation.DSMT4">
                    <p:embed/>
                  </p:oleObj>
                </mc:Choice>
                <mc:Fallback>
                  <p:oleObj name="Equation" r:id="rId41" imgW="202936" imgH="177569" progId="Equation.DSMT4">
                    <p:embed/>
                    <p:pic>
                      <p:nvPicPr>
                        <p:cNvPr id="13351" name="Object 43">
                          <a:extLst>
                            <a:ext uri="{FF2B5EF4-FFF2-40B4-BE49-F238E27FC236}">
                              <a16:creationId xmlns:a16="http://schemas.microsoft.com/office/drawing/2014/main" id="{B1B3CB69-1102-4080-82F8-565358B09EB3}"/>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232525" y="2226400"/>
                          <a:ext cx="203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52" name="Object 44">
              <a:extLst>
                <a:ext uri="{FF2B5EF4-FFF2-40B4-BE49-F238E27FC236}">
                  <a16:creationId xmlns:a16="http://schemas.microsoft.com/office/drawing/2014/main" id="{98A35EB3-6D24-4238-B71C-A379986B0C9D}"/>
                </a:ext>
              </a:extLst>
            </p:cNvPr>
            <p:cNvGraphicFramePr>
              <a:graphicFrameLocks noChangeAspect="1"/>
            </p:cNvGraphicFramePr>
            <p:nvPr/>
          </p:nvGraphicFramePr>
          <p:xfrm>
            <a:off x="6244201" y="1360488"/>
            <a:ext cx="190500" cy="177800"/>
          </p:xfrm>
          <a:graphic>
            <a:graphicData uri="http://schemas.openxmlformats.org/presentationml/2006/ole">
              <mc:AlternateContent xmlns:mc="http://schemas.openxmlformats.org/markup-compatibility/2006">
                <mc:Choice xmlns:v="urn:schemas-microsoft-com:vml" Requires="v">
                  <p:oleObj name="Equation" r:id="rId43" imgW="190335" imgH="177646" progId="Equation.DSMT4">
                    <p:embed/>
                  </p:oleObj>
                </mc:Choice>
                <mc:Fallback>
                  <p:oleObj name="Equation" r:id="rId43" imgW="190335" imgH="177646" progId="Equation.DSMT4">
                    <p:embed/>
                    <p:pic>
                      <p:nvPicPr>
                        <p:cNvPr id="13352" name="Object 44">
                          <a:extLst>
                            <a:ext uri="{FF2B5EF4-FFF2-40B4-BE49-F238E27FC236}">
                              <a16:creationId xmlns:a16="http://schemas.microsoft.com/office/drawing/2014/main" id="{98A35EB3-6D24-4238-B71C-A379986B0C9D}"/>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244201" y="1360488"/>
                          <a:ext cx="1905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 name="Group 1">
            <a:extLst>
              <a:ext uri="{FF2B5EF4-FFF2-40B4-BE49-F238E27FC236}">
                <a16:creationId xmlns:a16="http://schemas.microsoft.com/office/drawing/2014/main" id="{BEC42A90-659A-4BC1-A66A-937471732A88}"/>
              </a:ext>
            </a:extLst>
          </p:cNvPr>
          <p:cNvGrpSpPr>
            <a:grpSpLocks/>
          </p:cNvGrpSpPr>
          <p:nvPr/>
        </p:nvGrpSpPr>
        <p:grpSpPr bwMode="auto">
          <a:xfrm>
            <a:off x="227904" y="3781551"/>
            <a:ext cx="3420900" cy="2901673"/>
            <a:chOff x="193675" y="4143375"/>
            <a:chExt cx="2792413" cy="2481263"/>
          </a:xfrm>
        </p:grpSpPr>
        <p:pic>
          <p:nvPicPr>
            <p:cNvPr id="13333" name="Picture 7">
              <a:extLst>
                <a:ext uri="{FF2B5EF4-FFF2-40B4-BE49-F238E27FC236}">
                  <a16:creationId xmlns:a16="http://schemas.microsoft.com/office/drawing/2014/main" id="{A794E26B-F633-4D4F-99CC-36A477E1A44B}"/>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15963" y="4262438"/>
              <a:ext cx="2270125"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9F643B1E-CA4F-44CC-AFE3-5531D58CAE20}"/>
                </a:ext>
              </a:extLst>
            </p:cNvPr>
            <p:cNvCxnSpPr>
              <a:cxnSpLocks/>
            </p:cNvCxnSpPr>
            <p:nvPr/>
          </p:nvCxnSpPr>
          <p:spPr>
            <a:xfrm>
              <a:off x="768350" y="6076950"/>
              <a:ext cx="18637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35" name="TextBox 25">
              <a:extLst>
                <a:ext uri="{FF2B5EF4-FFF2-40B4-BE49-F238E27FC236}">
                  <a16:creationId xmlns:a16="http://schemas.microsoft.com/office/drawing/2014/main" id="{8C887915-6730-4C46-9CC5-E59CE97CF006}"/>
                </a:ext>
              </a:extLst>
            </p:cNvPr>
            <p:cNvSpPr txBox="1">
              <a:spLocks noChangeArrowheads="1"/>
            </p:cNvSpPr>
            <p:nvPr/>
          </p:nvSpPr>
          <p:spPr bwMode="auto">
            <a:xfrm>
              <a:off x="1019175" y="6256338"/>
              <a:ext cx="1382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Age (years)</a:t>
              </a:r>
            </a:p>
          </p:txBody>
        </p:sp>
        <p:graphicFrame>
          <p:nvGraphicFramePr>
            <p:cNvPr id="13336" name="Object 46">
              <a:extLst>
                <a:ext uri="{FF2B5EF4-FFF2-40B4-BE49-F238E27FC236}">
                  <a16:creationId xmlns:a16="http://schemas.microsoft.com/office/drawing/2014/main" id="{E83D1209-4B25-47E6-A36B-E7310876179B}"/>
                </a:ext>
              </a:extLst>
            </p:cNvPr>
            <p:cNvGraphicFramePr>
              <a:graphicFrameLocks noChangeAspect="1"/>
            </p:cNvGraphicFramePr>
            <p:nvPr/>
          </p:nvGraphicFramePr>
          <p:xfrm>
            <a:off x="787400" y="6069013"/>
            <a:ext cx="203200" cy="177800"/>
          </p:xfrm>
          <a:graphic>
            <a:graphicData uri="http://schemas.openxmlformats.org/presentationml/2006/ole">
              <mc:AlternateContent xmlns:mc="http://schemas.openxmlformats.org/markup-compatibility/2006">
                <mc:Choice xmlns:v="urn:schemas-microsoft-com:vml" Requires="v">
                  <p:oleObj name="Equation" r:id="rId46" imgW="202936" imgH="177569" progId="Equation.DSMT4">
                    <p:embed/>
                  </p:oleObj>
                </mc:Choice>
                <mc:Fallback>
                  <p:oleObj name="Equation" r:id="rId46" imgW="202936" imgH="177569" progId="Equation.DSMT4">
                    <p:embed/>
                    <p:pic>
                      <p:nvPicPr>
                        <p:cNvPr id="13336" name="Object 46">
                          <a:extLst>
                            <a:ext uri="{FF2B5EF4-FFF2-40B4-BE49-F238E27FC236}">
                              <a16:creationId xmlns:a16="http://schemas.microsoft.com/office/drawing/2014/main" id="{E83D1209-4B25-47E6-A36B-E7310876179B}"/>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87400" y="6069013"/>
                          <a:ext cx="203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37" name="Object 47">
              <a:extLst>
                <a:ext uri="{FF2B5EF4-FFF2-40B4-BE49-F238E27FC236}">
                  <a16:creationId xmlns:a16="http://schemas.microsoft.com/office/drawing/2014/main" id="{CBDA8095-6299-4E21-8CDA-A5A0B0FC8666}"/>
                </a:ext>
              </a:extLst>
            </p:cNvPr>
            <p:cNvGraphicFramePr>
              <a:graphicFrameLocks noChangeAspect="1"/>
            </p:cNvGraphicFramePr>
            <p:nvPr/>
          </p:nvGraphicFramePr>
          <p:xfrm>
            <a:off x="1646238" y="6076950"/>
            <a:ext cx="190500" cy="177800"/>
          </p:xfrm>
          <a:graphic>
            <a:graphicData uri="http://schemas.openxmlformats.org/presentationml/2006/ole">
              <mc:AlternateContent xmlns:mc="http://schemas.openxmlformats.org/markup-compatibility/2006">
                <mc:Choice xmlns:v="urn:schemas-microsoft-com:vml" Requires="v">
                  <p:oleObj name="Equation" r:id="rId48" imgW="190335" imgH="177646" progId="Equation.DSMT4">
                    <p:embed/>
                  </p:oleObj>
                </mc:Choice>
                <mc:Fallback>
                  <p:oleObj name="Equation" r:id="rId48" imgW="190335" imgH="177646" progId="Equation.DSMT4">
                    <p:embed/>
                    <p:pic>
                      <p:nvPicPr>
                        <p:cNvPr id="13337" name="Object 47">
                          <a:extLst>
                            <a:ext uri="{FF2B5EF4-FFF2-40B4-BE49-F238E27FC236}">
                              <a16:creationId xmlns:a16="http://schemas.microsoft.com/office/drawing/2014/main" id="{CBDA8095-6299-4E21-8CDA-A5A0B0FC8666}"/>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646238" y="6076950"/>
                          <a:ext cx="1905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38" name="Object 48">
              <a:extLst>
                <a:ext uri="{FF2B5EF4-FFF2-40B4-BE49-F238E27FC236}">
                  <a16:creationId xmlns:a16="http://schemas.microsoft.com/office/drawing/2014/main" id="{B4257F6E-0D9D-40AF-B0A1-08AE0C19EE89}"/>
                </a:ext>
              </a:extLst>
            </p:cNvPr>
            <p:cNvGraphicFramePr>
              <a:graphicFrameLocks noChangeAspect="1"/>
            </p:cNvGraphicFramePr>
            <p:nvPr/>
          </p:nvGraphicFramePr>
          <p:xfrm>
            <a:off x="2555875" y="6080125"/>
            <a:ext cx="203200" cy="177800"/>
          </p:xfrm>
          <a:graphic>
            <a:graphicData uri="http://schemas.openxmlformats.org/presentationml/2006/ole">
              <mc:AlternateContent xmlns:mc="http://schemas.openxmlformats.org/markup-compatibility/2006">
                <mc:Choice xmlns:v="urn:schemas-microsoft-com:vml" Requires="v">
                  <p:oleObj name="Equation" r:id="rId50" imgW="202936" imgH="177569" progId="Equation.DSMT4">
                    <p:embed/>
                  </p:oleObj>
                </mc:Choice>
                <mc:Fallback>
                  <p:oleObj name="Equation" r:id="rId50" imgW="202936" imgH="177569" progId="Equation.DSMT4">
                    <p:embed/>
                    <p:pic>
                      <p:nvPicPr>
                        <p:cNvPr id="13338" name="Object 48">
                          <a:extLst>
                            <a:ext uri="{FF2B5EF4-FFF2-40B4-BE49-F238E27FC236}">
                              <a16:creationId xmlns:a16="http://schemas.microsoft.com/office/drawing/2014/main" id="{B4257F6E-0D9D-40AF-B0A1-08AE0C19EE89}"/>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555875" y="6080125"/>
                          <a:ext cx="203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39" name="Object 49">
              <a:extLst>
                <a:ext uri="{FF2B5EF4-FFF2-40B4-BE49-F238E27FC236}">
                  <a16:creationId xmlns:a16="http://schemas.microsoft.com/office/drawing/2014/main" id="{E1FF4B08-A29A-490A-A7E0-626CC5A6C4AF}"/>
                </a:ext>
              </a:extLst>
            </p:cNvPr>
            <p:cNvGraphicFramePr>
              <a:graphicFrameLocks noChangeAspect="1"/>
            </p:cNvGraphicFramePr>
            <p:nvPr/>
          </p:nvGraphicFramePr>
          <p:xfrm>
            <a:off x="565150" y="5978525"/>
            <a:ext cx="177800" cy="177800"/>
          </p:xfrm>
          <a:graphic>
            <a:graphicData uri="http://schemas.openxmlformats.org/presentationml/2006/ole">
              <mc:AlternateContent xmlns:mc="http://schemas.openxmlformats.org/markup-compatibility/2006">
                <mc:Choice xmlns:v="urn:schemas-microsoft-com:vml" Requires="v">
                  <p:oleObj name="Equation" r:id="rId52" imgW="177492" imgH="177492" progId="Equation.DSMT4">
                    <p:embed/>
                  </p:oleObj>
                </mc:Choice>
                <mc:Fallback>
                  <p:oleObj name="Equation" r:id="rId52" imgW="177492" imgH="177492" progId="Equation.DSMT4">
                    <p:embed/>
                    <p:pic>
                      <p:nvPicPr>
                        <p:cNvPr id="13339" name="Object 49">
                          <a:extLst>
                            <a:ext uri="{FF2B5EF4-FFF2-40B4-BE49-F238E27FC236}">
                              <a16:creationId xmlns:a16="http://schemas.microsoft.com/office/drawing/2014/main" id="{E1FF4B08-A29A-490A-A7E0-626CC5A6C4AF}"/>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65150" y="5978525"/>
                          <a:ext cx="177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40" name="TextBox 25">
              <a:extLst>
                <a:ext uri="{FF2B5EF4-FFF2-40B4-BE49-F238E27FC236}">
                  <a16:creationId xmlns:a16="http://schemas.microsoft.com/office/drawing/2014/main" id="{97ECD02B-6CF1-4881-8088-ECD9FA4C1071}"/>
                </a:ext>
              </a:extLst>
            </p:cNvPr>
            <p:cNvSpPr txBox="1">
              <a:spLocks noChangeArrowheads="1"/>
            </p:cNvSpPr>
            <p:nvPr/>
          </p:nvSpPr>
          <p:spPr bwMode="auto">
            <a:xfrm rot="-5400000">
              <a:off x="-493713" y="4830763"/>
              <a:ext cx="1743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Distance (km)</a:t>
              </a:r>
            </a:p>
          </p:txBody>
        </p:sp>
        <p:graphicFrame>
          <p:nvGraphicFramePr>
            <p:cNvPr id="13341" name="Object 52">
              <a:extLst>
                <a:ext uri="{FF2B5EF4-FFF2-40B4-BE49-F238E27FC236}">
                  <a16:creationId xmlns:a16="http://schemas.microsoft.com/office/drawing/2014/main" id="{25ECC5A0-FCC0-4B06-9EBF-4A575C2211FD}"/>
                </a:ext>
              </a:extLst>
            </p:cNvPr>
            <p:cNvGraphicFramePr>
              <a:graphicFrameLocks noChangeAspect="1"/>
            </p:cNvGraphicFramePr>
            <p:nvPr/>
          </p:nvGraphicFramePr>
          <p:xfrm>
            <a:off x="579438" y="5403850"/>
            <a:ext cx="177800" cy="165100"/>
          </p:xfrm>
          <a:graphic>
            <a:graphicData uri="http://schemas.openxmlformats.org/presentationml/2006/ole">
              <mc:AlternateContent xmlns:mc="http://schemas.openxmlformats.org/markup-compatibility/2006">
                <mc:Choice xmlns:v="urn:schemas-microsoft-com:vml" Requires="v">
                  <p:oleObj name="Equation" r:id="rId54" imgW="177492" imgH="164814" progId="Equation.DSMT4">
                    <p:embed/>
                  </p:oleObj>
                </mc:Choice>
                <mc:Fallback>
                  <p:oleObj name="Equation" r:id="rId54" imgW="177492" imgH="164814" progId="Equation.DSMT4">
                    <p:embed/>
                    <p:pic>
                      <p:nvPicPr>
                        <p:cNvPr id="13341" name="Object 52">
                          <a:extLst>
                            <a:ext uri="{FF2B5EF4-FFF2-40B4-BE49-F238E27FC236}">
                              <a16:creationId xmlns:a16="http://schemas.microsoft.com/office/drawing/2014/main" id="{25ECC5A0-FCC0-4B06-9EBF-4A575C2211FD}"/>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579438" y="5403850"/>
                          <a:ext cx="1778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42" name="Object 53">
              <a:extLst>
                <a:ext uri="{FF2B5EF4-FFF2-40B4-BE49-F238E27FC236}">
                  <a16:creationId xmlns:a16="http://schemas.microsoft.com/office/drawing/2014/main" id="{AEBBA30C-5AB8-491A-9B0B-7CFB3EB68648}"/>
                </a:ext>
              </a:extLst>
            </p:cNvPr>
            <p:cNvGraphicFramePr>
              <a:graphicFrameLocks noChangeAspect="1"/>
            </p:cNvGraphicFramePr>
            <p:nvPr/>
          </p:nvGraphicFramePr>
          <p:xfrm>
            <a:off x="582613" y="4827588"/>
            <a:ext cx="177800" cy="177800"/>
          </p:xfrm>
          <a:graphic>
            <a:graphicData uri="http://schemas.openxmlformats.org/presentationml/2006/ole">
              <mc:AlternateContent xmlns:mc="http://schemas.openxmlformats.org/markup-compatibility/2006">
                <mc:Choice xmlns:v="urn:schemas-microsoft-com:vml" Requires="v">
                  <p:oleObj name="Equation" r:id="rId56" imgW="177492" imgH="177492" progId="Equation.DSMT4">
                    <p:embed/>
                  </p:oleObj>
                </mc:Choice>
                <mc:Fallback>
                  <p:oleObj name="Equation" r:id="rId56" imgW="177492" imgH="177492" progId="Equation.DSMT4">
                    <p:embed/>
                    <p:pic>
                      <p:nvPicPr>
                        <p:cNvPr id="13342" name="Object 53">
                          <a:extLst>
                            <a:ext uri="{FF2B5EF4-FFF2-40B4-BE49-F238E27FC236}">
                              <a16:creationId xmlns:a16="http://schemas.microsoft.com/office/drawing/2014/main" id="{AEBBA30C-5AB8-491A-9B0B-7CFB3EB68648}"/>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582613" y="4827588"/>
                          <a:ext cx="177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43" name="Object 54">
              <a:extLst>
                <a:ext uri="{FF2B5EF4-FFF2-40B4-BE49-F238E27FC236}">
                  <a16:creationId xmlns:a16="http://schemas.microsoft.com/office/drawing/2014/main" id="{22D6112C-6291-41DA-B414-B8CC10CFC524}"/>
                </a:ext>
              </a:extLst>
            </p:cNvPr>
            <p:cNvGraphicFramePr>
              <a:graphicFrameLocks noChangeAspect="1"/>
            </p:cNvGraphicFramePr>
            <p:nvPr/>
          </p:nvGraphicFramePr>
          <p:xfrm>
            <a:off x="573088" y="4257675"/>
            <a:ext cx="203200" cy="165100"/>
          </p:xfrm>
          <a:graphic>
            <a:graphicData uri="http://schemas.openxmlformats.org/presentationml/2006/ole">
              <mc:AlternateContent xmlns:mc="http://schemas.openxmlformats.org/markup-compatibility/2006">
                <mc:Choice xmlns:v="urn:schemas-microsoft-com:vml" Requires="v">
                  <p:oleObj name="Equation" r:id="rId58" imgW="203024" imgH="164957" progId="Equation.DSMT4">
                    <p:embed/>
                  </p:oleObj>
                </mc:Choice>
                <mc:Fallback>
                  <p:oleObj name="Equation" r:id="rId58" imgW="203024" imgH="164957" progId="Equation.DSMT4">
                    <p:embed/>
                    <p:pic>
                      <p:nvPicPr>
                        <p:cNvPr id="13343" name="Object 54">
                          <a:extLst>
                            <a:ext uri="{FF2B5EF4-FFF2-40B4-BE49-F238E27FC236}">
                              <a16:creationId xmlns:a16="http://schemas.microsoft.com/office/drawing/2014/main" id="{22D6112C-6291-41DA-B414-B8CC10CFC524}"/>
                            </a:ext>
                          </a:extLst>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573088" y="4257675"/>
                          <a:ext cx="2032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1281" name="TextBox 1">
            <a:extLst>
              <a:ext uri="{FF2B5EF4-FFF2-40B4-BE49-F238E27FC236}">
                <a16:creationId xmlns:a16="http://schemas.microsoft.com/office/drawing/2014/main" id="{02B969C0-8372-425A-A125-E335036E863D}"/>
              </a:ext>
            </a:extLst>
          </p:cNvPr>
          <p:cNvSpPr txBox="1">
            <a:spLocks noChangeArrowheads="1"/>
          </p:cNvSpPr>
          <p:nvPr/>
        </p:nvSpPr>
        <p:spPr bwMode="auto">
          <a:xfrm>
            <a:off x="3401876" y="737210"/>
            <a:ext cx="364758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1900" b="1" dirty="0">
                <a:solidFill>
                  <a:srgbClr val="FF0000"/>
                </a:solidFill>
              </a:rPr>
              <a:t>Direction: </a:t>
            </a:r>
            <a:br>
              <a:rPr lang="en-CA" altLang="en-US" sz="1900" dirty="0">
                <a:solidFill>
                  <a:srgbClr val="FF0000"/>
                </a:solidFill>
              </a:rPr>
            </a:br>
            <a:r>
              <a:rPr lang="en-CA" altLang="en-US" sz="1900" dirty="0">
                <a:solidFill>
                  <a:srgbClr val="FF0000"/>
                </a:solidFill>
              </a:rPr>
              <a:t>Positive Correlation</a:t>
            </a:r>
          </a:p>
        </p:txBody>
      </p:sp>
      <p:sp>
        <p:nvSpPr>
          <p:cNvPr id="11282" name="TextBox 52">
            <a:extLst>
              <a:ext uri="{FF2B5EF4-FFF2-40B4-BE49-F238E27FC236}">
                <a16:creationId xmlns:a16="http://schemas.microsoft.com/office/drawing/2014/main" id="{43BB1A28-6DB2-4788-A739-9C6C0F7B78DD}"/>
              </a:ext>
            </a:extLst>
          </p:cNvPr>
          <p:cNvSpPr txBox="1">
            <a:spLocks noChangeArrowheads="1"/>
          </p:cNvSpPr>
          <p:nvPr/>
        </p:nvSpPr>
        <p:spPr bwMode="auto">
          <a:xfrm>
            <a:off x="3401876" y="1320429"/>
            <a:ext cx="278327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1900" b="1" dirty="0">
                <a:solidFill>
                  <a:srgbClr val="FF0000"/>
                </a:solidFill>
              </a:rPr>
              <a:t>Shape: </a:t>
            </a:r>
          </a:p>
          <a:p>
            <a:r>
              <a:rPr lang="en-CA" altLang="en-US" sz="1900" dirty="0">
                <a:solidFill>
                  <a:srgbClr val="FF0000"/>
                </a:solidFill>
              </a:rPr>
              <a:t>Somewhat linear</a:t>
            </a:r>
          </a:p>
        </p:txBody>
      </p:sp>
      <p:sp>
        <p:nvSpPr>
          <p:cNvPr id="11283" name="TextBox 53">
            <a:extLst>
              <a:ext uri="{FF2B5EF4-FFF2-40B4-BE49-F238E27FC236}">
                <a16:creationId xmlns:a16="http://schemas.microsoft.com/office/drawing/2014/main" id="{26E5CDE6-9AE9-43C5-816B-F1A5A349799A}"/>
              </a:ext>
            </a:extLst>
          </p:cNvPr>
          <p:cNvSpPr txBox="1">
            <a:spLocks noChangeArrowheads="1"/>
          </p:cNvSpPr>
          <p:nvPr/>
        </p:nvSpPr>
        <p:spPr bwMode="auto">
          <a:xfrm>
            <a:off x="3406889" y="1935518"/>
            <a:ext cx="278106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1900" dirty="0">
                <a:solidFill>
                  <a:srgbClr val="FF0000"/>
                </a:solidFill>
              </a:rPr>
              <a:t>Large cluster in the middle</a:t>
            </a:r>
          </a:p>
        </p:txBody>
      </p:sp>
      <p:sp>
        <p:nvSpPr>
          <p:cNvPr id="11284" name="TextBox 54">
            <a:extLst>
              <a:ext uri="{FF2B5EF4-FFF2-40B4-BE49-F238E27FC236}">
                <a16:creationId xmlns:a16="http://schemas.microsoft.com/office/drawing/2014/main" id="{35450D7A-A2AB-4771-86C1-5BCA9BAD44E4}"/>
              </a:ext>
            </a:extLst>
          </p:cNvPr>
          <p:cNvSpPr txBox="1">
            <a:spLocks noChangeArrowheads="1"/>
          </p:cNvSpPr>
          <p:nvPr/>
        </p:nvSpPr>
        <p:spPr bwMode="auto">
          <a:xfrm>
            <a:off x="3395020" y="2602913"/>
            <a:ext cx="278106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1900" b="1" dirty="0">
                <a:solidFill>
                  <a:srgbClr val="FF0000"/>
                </a:solidFill>
              </a:rPr>
              <a:t>Strength: </a:t>
            </a:r>
            <a:br>
              <a:rPr lang="en-CA" altLang="en-US" sz="1900" dirty="0">
                <a:solidFill>
                  <a:srgbClr val="FF0000"/>
                </a:solidFill>
              </a:rPr>
            </a:br>
            <a:r>
              <a:rPr lang="en-CA" altLang="en-US" sz="1900" dirty="0">
                <a:solidFill>
                  <a:srgbClr val="FF0000"/>
                </a:solidFill>
              </a:rPr>
              <a:t>Strong Correlation</a:t>
            </a:r>
          </a:p>
        </p:txBody>
      </p:sp>
      <p:sp>
        <p:nvSpPr>
          <p:cNvPr id="11285" name="TextBox 55">
            <a:extLst>
              <a:ext uri="{FF2B5EF4-FFF2-40B4-BE49-F238E27FC236}">
                <a16:creationId xmlns:a16="http://schemas.microsoft.com/office/drawing/2014/main" id="{0A38C06A-B3FC-4A6B-8BBB-C24C3F93F6DB}"/>
              </a:ext>
            </a:extLst>
          </p:cNvPr>
          <p:cNvSpPr txBox="1">
            <a:spLocks noChangeArrowheads="1"/>
          </p:cNvSpPr>
          <p:nvPr/>
        </p:nvSpPr>
        <p:spPr bwMode="auto">
          <a:xfrm>
            <a:off x="3395020" y="3300601"/>
            <a:ext cx="2781061"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1900" dirty="0">
                <a:solidFill>
                  <a:srgbClr val="FF0000"/>
                </a:solidFill>
              </a:rPr>
              <a:t>Outliers?   None</a:t>
            </a:r>
          </a:p>
        </p:txBody>
      </p:sp>
      <p:sp>
        <p:nvSpPr>
          <p:cNvPr id="11286" name="TextBox 56">
            <a:extLst>
              <a:ext uri="{FF2B5EF4-FFF2-40B4-BE49-F238E27FC236}">
                <a16:creationId xmlns:a16="http://schemas.microsoft.com/office/drawing/2014/main" id="{ECCD3F65-2B35-447C-98B6-B70CF209E254}"/>
              </a:ext>
            </a:extLst>
          </p:cNvPr>
          <p:cNvSpPr txBox="1">
            <a:spLocks noChangeArrowheads="1"/>
          </p:cNvSpPr>
          <p:nvPr/>
        </p:nvSpPr>
        <p:spPr bwMode="auto">
          <a:xfrm>
            <a:off x="9011881" y="1842441"/>
            <a:ext cx="26053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Strength: </a:t>
            </a:r>
            <a:br>
              <a:rPr lang="en-CA" altLang="en-US" dirty="0">
                <a:solidFill>
                  <a:srgbClr val="FF0000"/>
                </a:solidFill>
              </a:rPr>
            </a:br>
            <a:r>
              <a:rPr lang="en-CA" altLang="en-US" dirty="0">
                <a:solidFill>
                  <a:srgbClr val="FF0000"/>
                </a:solidFill>
              </a:rPr>
              <a:t>Weak  to No correlation</a:t>
            </a:r>
          </a:p>
        </p:txBody>
      </p:sp>
      <p:sp>
        <p:nvSpPr>
          <p:cNvPr id="11287" name="TextBox 57">
            <a:extLst>
              <a:ext uri="{FF2B5EF4-FFF2-40B4-BE49-F238E27FC236}">
                <a16:creationId xmlns:a16="http://schemas.microsoft.com/office/drawing/2014/main" id="{2AF4054E-71AB-406B-A449-84F5B21577D1}"/>
              </a:ext>
            </a:extLst>
          </p:cNvPr>
          <p:cNvSpPr txBox="1">
            <a:spLocks noChangeArrowheads="1"/>
          </p:cNvSpPr>
          <p:nvPr/>
        </p:nvSpPr>
        <p:spPr bwMode="auto">
          <a:xfrm>
            <a:off x="8946184" y="647379"/>
            <a:ext cx="2165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Direction: Positive</a:t>
            </a:r>
          </a:p>
        </p:txBody>
      </p:sp>
      <p:sp>
        <p:nvSpPr>
          <p:cNvPr id="11289" name="TextBox 59">
            <a:extLst>
              <a:ext uri="{FF2B5EF4-FFF2-40B4-BE49-F238E27FC236}">
                <a16:creationId xmlns:a16="http://schemas.microsoft.com/office/drawing/2014/main" id="{0967F3F7-0C07-4BF7-8680-797089802490}"/>
              </a:ext>
            </a:extLst>
          </p:cNvPr>
          <p:cNvSpPr txBox="1">
            <a:spLocks noChangeArrowheads="1"/>
          </p:cNvSpPr>
          <p:nvPr/>
        </p:nvSpPr>
        <p:spPr bwMode="auto">
          <a:xfrm>
            <a:off x="9011880" y="1066978"/>
            <a:ext cx="29972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Shape: Non-linear</a:t>
            </a:r>
          </a:p>
          <a:p>
            <a:r>
              <a:rPr lang="en-CA" altLang="en-US" dirty="0">
                <a:solidFill>
                  <a:srgbClr val="FF0000"/>
                </a:solidFill>
              </a:rPr>
              <a:t>Points are scattered everywhere</a:t>
            </a:r>
          </a:p>
        </p:txBody>
      </p:sp>
      <p:sp>
        <p:nvSpPr>
          <p:cNvPr id="11290" name="TextBox 62">
            <a:extLst>
              <a:ext uri="{FF2B5EF4-FFF2-40B4-BE49-F238E27FC236}">
                <a16:creationId xmlns:a16="http://schemas.microsoft.com/office/drawing/2014/main" id="{99856448-8C90-498B-9020-B8FF2D213599}"/>
              </a:ext>
            </a:extLst>
          </p:cNvPr>
          <p:cNvSpPr txBox="1">
            <a:spLocks noChangeArrowheads="1"/>
          </p:cNvSpPr>
          <p:nvPr/>
        </p:nvSpPr>
        <p:spPr bwMode="auto">
          <a:xfrm>
            <a:off x="3673475" y="4130675"/>
            <a:ext cx="19970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1500">
                <a:solidFill>
                  <a:srgbClr val="FF0000"/>
                </a:solidFill>
              </a:rPr>
              <a:t>Negative Correlation</a:t>
            </a:r>
          </a:p>
        </p:txBody>
      </p:sp>
      <p:sp>
        <p:nvSpPr>
          <p:cNvPr id="11291" name="TextBox 63">
            <a:extLst>
              <a:ext uri="{FF2B5EF4-FFF2-40B4-BE49-F238E27FC236}">
                <a16:creationId xmlns:a16="http://schemas.microsoft.com/office/drawing/2014/main" id="{F4B10BDA-7298-45B2-9F6B-1FFAB43C3E81}"/>
              </a:ext>
            </a:extLst>
          </p:cNvPr>
          <p:cNvSpPr txBox="1">
            <a:spLocks noChangeArrowheads="1"/>
          </p:cNvSpPr>
          <p:nvPr/>
        </p:nvSpPr>
        <p:spPr bwMode="auto">
          <a:xfrm>
            <a:off x="3690938" y="4451350"/>
            <a:ext cx="19970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1500">
                <a:solidFill>
                  <a:srgbClr val="FF0000"/>
                </a:solidFill>
              </a:rPr>
              <a:t>Somewhat linear</a:t>
            </a:r>
          </a:p>
        </p:txBody>
      </p:sp>
      <p:sp>
        <p:nvSpPr>
          <p:cNvPr id="11292" name="TextBox 64">
            <a:extLst>
              <a:ext uri="{FF2B5EF4-FFF2-40B4-BE49-F238E27FC236}">
                <a16:creationId xmlns:a16="http://schemas.microsoft.com/office/drawing/2014/main" id="{C6E1F275-24C0-4462-B18E-C5B91B947129}"/>
              </a:ext>
            </a:extLst>
          </p:cNvPr>
          <p:cNvSpPr txBox="1">
            <a:spLocks noChangeArrowheads="1"/>
          </p:cNvSpPr>
          <p:nvPr/>
        </p:nvSpPr>
        <p:spPr bwMode="auto">
          <a:xfrm>
            <a:off x="3689350" y="4772025"/>
            <a:ext cx="19986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1500">
                <a:solidFill>
                  <a:srgbClr val="FF0000"/>
                </a:solidFill>
              </a:rPr>
              <a:t>Moderate to Weak correlation</a:t>
            </a:r>
          </a:p>
        </p:txBody>
      </p:sp>
      <p:sp>
        <p:nvSpPr>
          <p:cNvPr id="11293" name="TextBox 66">
            <a:extLst>
              <a:ext uri="{FF2B5EF4-FFF2-40B4-BE49-F238E27FC236}">
                <a16:creationId xmlns:a16="http://schemas.microsoft.com/office/drawing/2014/main" id="{69F97B28-FCCC-4FBD-AD8C-5BEB64322787}"/>
              </a:ext>
            </a:extLst>
          </p:cNvPr>
          <p:cNvSpPr txBox="1">
            <a:spLocks noChangeArrowheads="1"/>
          </p:cNvSpPr>
          <p:nvPr/>
        </p:nvSpPr>
        <p:spPr bwMode="auto">
          <a:xfrm>
            <a:off x="7764463" y="4067175"/>
            <a:ext cx="2187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1500">
                <a:solidFill>
                  <a:srgbClr val="FF0000"/>
                </a:solidFill>
              </a:rPr>
              <a:t>Very Strong Negative Correlation</a:t>
            </a:r>
          </a:p>
        </p:txBody>
      </p:sp>
      <p:sp>
        <p:nvSpPr>
          <p:cNvPr id="11294" name="TextBox 67">
            <a:extLst>
              <a:ext uri="{FF2B5EF4-FFF2-40B4-BE49-F238E27FC236}">
                <a16:creationId xmlns:a16="http://schemas.microsoft.com/office/drawing/2014/main" id="{10998265-4145-45AC-8847-32E2E59C8CFD}"/>
              </a:ext>
            </a:extLst>
          </p:cNvPr>
          <p:cNvSpPr txBox="1">
            <a:spLocks noChangeArrowheads="1"/>
          </p:cNvSpPr>
          <p:nvPr/>
        </p:nvSpPr>
        <p:spPr bwMode="auto">
          <a:xfrm>
            <a:off x="7781925" y="4694238"/>
            <a:ext cx="21875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1500">
                <a:solidFill>
                  <a:srgbClr val="FF0000"/>
                </a:solidFill>
              </a:rPr>
              <a:t>Scatterplot forms a very clear linear relationship</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81"/>
                                        </p:tgtEl>
                                        <p:attrNameLst>
                                          <p:attrName>style.visibility</p:attrName>
                                        </p:attrNameLst>
                                      </p:cBhvr>
                                      <p:to>
                                        <p:strVal val="visible"/>
                                      </p:to>
                                    </p:set>
                                    <p:animEffect transition="in" filter="fade">
                                      <p:cBhvr>
                                        <p:cTn id="7" dur="500"/>
                                        <p:tgtEl>
                                          <p:spTgt spid="112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82"/>
                                        </p:tgtEl>
                                        <p:attrNameLst>
                                          <p:attrName>style.visibility</p:attrName>
                                        </p:attrNameLst>
                                      </p:cBhvr>
                                      <p:to>
                                        <p:strVal val="visible"/>
                                      </p:to>
                                    </p:set>
                                    <p:animEffect transition="in" filter="fade">
                                      <p:cBhvr>
                                        <p:cTn id="12" dur="500"/>
                                        <p:tgtEl>
                                          <p:spTgt spid="112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83"/>
                                        </p:tgtEl>
                                        <p:attrNameLst>
                                          <p:attrName>style.visibility</p:attrName>
                                        </p:attrNameLst>
                                      </p:cBhvr>
                                      <p:to>
                                        <p:strVal val="visible"/>
                                      </p:to>
                                    </p:set>
                                    <p:animEffect transition="in" filter="fade">
                                      <p:cBhvr>
                                        <p:cTn id="17" dur="500"/>
                                        <p:tgtEl>
                                          <p:spTgt spid="112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84"/>
                                        </p:tgtEl>
                                        <p:attrNameLst>
                                          <p:attrName>style.visibility</p:attrName>
                                        </p:attrNameLst>
                                      </p:cBhvr>
                                      <p:to>
                                        <p:strVal val="visible"/>
                                      </p:to>
                                    </p:set>
                                    <p:animEffect transition="in" filter="fade">
                                      <p:cBhvr>
                                        <p:cTn id="22" dur="500"/>
                                        <p:tgtEl>
                                          <p:spTgt spid="112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85"/>
                                        </p:tgtEl>
                                        <p:attrNameLst>
                                          <p:attrName>style.visibility</p:attrName>
                                        </p:attrNameLst>
                                      </p:cBhvr>
                                      <p:to>
                                        <p:strVal val="visible"/>
                                      </p:to>
                                    </p:set>
                                    <p:animEffect transition="in" filter="fade">
                                      <p:cBhvr>
                                        <p:cTn id="27" dur="500"/>
                                        <p:tgtEl>
                                          <p:spTgt spid="112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1270"/>
                                        </p:tgtEl>
                                        <p:attrNameLst>
                                          <p:attrName>style.visibility</p:attrName>
                                        </p:attrNameLst>
                                      </p:cBhvr>
                                      <p:to>
                                        <p:strVal val="visible"/>
                                      </p:to>
                                    </p:set>
                                    <p:animEffect transition="in" filter="fade">
                                      <p:cBhvr>
                                        <p:cTn id="32" dur="500"/>
                                        <p:tgtEl>
                                          <p:spTgt spid="112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87"/>
                                        </p:tgtEl>
                                        <p:attrNameLst>
                                          <p:attrName>style.visibility</p:attrName>
                                        </p:attrNameLst>
                                      </p:cBhvr>
                                      <p:to>
                                        <p:strVal val="visible"/>
                                      </p:to>
                                    </p:set>
                                    <p:animEffect transition="in" filter="fade">
                                      <p:cBhvr>
                                        <p:cTn id="37" dur="500"/>
                                        <p:tgtEl>
                                          <p:spTgt spid="1128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289"/>
                                        </p:tgtEl>
                                        <p:attrNameLst>
                                          <p:attrName>style.visibility</p:attrName>
                                        </p:attrNameLst>
                                      </p:cBhvr>
                                      <p:to>
                                        <p:strVal val="visible"/>
                                      </p:to>
                                    </p:set>
                                    <p:animEffect transition="in" filter="fade">
                                      <p:cBhvr>
                                        <p:cTn id="42" dur="500"/>
                                        <p:tgtEl>
                                          <p:spTgt spid="1128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286"/>
                                        </p:tgtEl>
                                        <p:attrNameLst>
                                          <p:attrName>style.visibility</p:attrName>
                                        </p:attrNameLst>
                                      </p:cBhvr>
                                      <p:to>
                                        <p:strVal val="visible"/>
                                      </p:to>
                                    </p:set>
                                    <p:animEffect transition="in" filter="fade">
                                      <p:cBhvr>
                                        <p:cTn id="47" dur="500"/>
                                        <p:tgtEl>
                                          <p:spTgt spid="1128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290"/>
                                        </p:tgtEl>
                                        <p:attrNameLst>
                                          <p:attrName>style.visibility</p:attrName>
                                        </p:attrNameLst>
                                      </p:cBhvr>
                                      <p:to>
                                        <p:strVal val="visible"/>
                                      </p:to>
                                    </p:set>
                                    <p:animEffect transition="in" filter="fade">
                                      <p:cBhvr>
                                        <p:cTn id="57" dur="500"/>
                                        <p:tgtEl>
                                          <p:spTgt spid="1129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291"/>
                                        </p:tgtEl>
                                        <p:attrNameLst>
                                          <p:attrName>style.visibility</p:attrName>
                                        </p:attrNameLst>
                                      </p:cBhvr>
                                      <p:to>
                                        <p:strVal val="visible"/>
                                      </p:to>
                                    </p:set>
                                    <p:animEffect transition="in" filter="fade">
                                      <p:cBhvr>
                                        <p:cTn id="62" dur="500"/>
                                        <p:tgtEl>
                                          <p:spTgt spid="1129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292"/>
                                        </p:tgtEl>
                                        <p:attrNameLst>
                                          <p:attrName>style.visibility</p:attrName>
                                        </p:attrNameLst>
                                      </p:cBhvr>
                                      <p:to>
                                        <p:strVal val="visible"/>
                                      </p:to>
                                    </p:set>
                                    <p:animEffect transition="in" filter="fade">
                                      <p:cBhvr>
                                        <p:cTn id="67" dur="500"/>
                                        <p:tgtEl>
                                          <p:spTgt spid="1129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11271"/>
                                        </p:tgtEl>
                                        <p:attrNameLst>
                                          <p:attrName>style.visibility</p:attrName>
                                        </p:attrNameLst>
                                      </p:cBhvr>
                                      <p:to>
                                        <p:strVal val="visible"/>
                                      </p:to>
                                    </p:set>
                                    <p:animEffect transition="in" filter="fade">
                                      <p:cBhvr>
                                        <p:cTn id="72" dur="500"/>
                                        <p:tgtEl>
                                          <p:spTgt spid="1127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293"/>
                                        </p:tgtEl>
                                        <p:attrNameLst>
                                          <p:attrName>style.visibility</p:attrName>
                                        </p:attrNameLst>
                                      </p:cBhvr>
                                      <p:to>
                                        <p:strVal val="visible"/>
                                      </p:to>
                                    </p:set>
                                    <p:animEffect transition="in" filter="fade">
                                      <p:cBhvr>
                                        <p:cTn id="77" dur="500"/>
                                        <p:tgtEl>
                                          <p:spTgt spid="1129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1294"/>
                                        </p:tgtEl>
                                        <p:attrNameLst>
                                          <p:attrName>style.visibility</p:attrName>
                                        </p:attrNameLst>
                                      </p:cBhvr>
                                      <p:to>
                                        <p:strVal val="visible"/>
                                      </p:to>
                                    </p:set>
                                    <p:animEffect transition="in" filter="fade">
                                      <p:cBhvr>
                                        <p:cTn id="82" dur="500"/>
                                        <p:tgtEl>
                                          <p:spTgt spid="11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1" grpId="0"/>
      <p:bldP spid="11282" grpId="0"/>
      <p:bldP spid="11283" grpId="0"/>
      <p:bldP spid="11284" grpId="0"/>
      <p:bldP spid="11285" grpId="0"/>
      <p:bldP spid="11286" grpId="0"/>
      <p:bldP spid="11287" grpId="0"/>
      <p:bldP spid="11289" grpId="0"/>
      <p:bldP spid="11290" grpId="0"/>
      <p:bldP spid="11291" grpId="0"/>
      <p:bldP spid="11292" grpId="0"/>
      <p:bldP spid="11293" grpId="0"/>
      <p:bldP spid="1129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D782A-FC6A-42D8-8579-D5D9D960CA76}"/>
              </a:ext>
            </a:extLst>
          </p:cNvPr>
          <p:cNvSpPr>
            <a:spLocks noGrp="1"/>
          </p:cNvSpPr>
          <p:nvPr>
            <p:ph type="title"/>
          </p:nvPr>
        </p:nvSpPr>
        <p:spPr>
          <a:xfrm>
            <a:off x="389467" y="181504"/>
            <a:ext cx="7467600" cy="633412"/>
          </a:xfrm>
        </p:spPr>
        <p:txBody>
          <a:bodyPr/>
          <a:lstStyle/>
          <a:p>
            <a:pPr eaLnBrk="1" fontAlgn="auto" hangingPunct="1">
              <a:spcAft>
                <a:spcPts val="0"/>
              </a:spcAft>
              <a:defRPr/>
            </a:pPr>
            <a:r>
              <a:rPr lang="en-CA" dirty="0"/>
              <a:t>Scatterplots and Correlation (r)</a:t>
            </a:r>
          </a:p>
        </p:txBody>
      </p:sp>
      <p:sp>
        <p:nvSpPr>
          <p:cNvPr id="3" name="Content Placeholder 2">
            <a:extLst>
              <a:ext uri="{FF2B5EF4-FFF2-40B4-BE49-F238E27FC236}">
                <a16:creationId xmlns:a16="http://schemas.microsoft.com/office/drawing/2014/main" id="{17704B3D-85DB-4E12-8B4F-A638396EB453}"/>
              </a:ext>
            </a:extLst>
          </p:cNvPr>
          <p:cNvSpPr>
            <a:spLocks noGrp="1"/>
          </p:cNvSpPr>
          <p:nvPr>
            <p:ph sz="quarter" idx="1"/>
          </p:nvPr>
        </p:nvSpPr>
        <p:spPr>
          <a:xfrm>
            <a:off x="533400" y="912813"/>
            <a:ext cx="10325100" cy="1808162"/>
          </a:xfrm>
        </p:spPr>
        <p:txBody>
          <a:bodyPr/>
          <a:lstStyle/>
          <a:p>
            <a:pPr eaLnBrk="1" hangingPunct="1"/>
            <a:r>
              <a:rPr lang="en-CA" altLang="en-US" dirty="0">
                <a:sym typeface="Wingdings" panose="05000000000000000000" pitchFamily="2" charset="2"/>
              </a:rPr>
              <a:t>Scatterplots have two variables</a:t>
            </a:r>
          </a:p>
          <a:p>
            <a:pPr eaLnBrk="1" hangingPunct="1"/>
            <a:r>
              <a:rPr lang="en-CA" altLang="en-US" dirty="0">
                <a:sym typeface="Wingdings" panose="05000000000000000000" pitchFamily="2" charset="2"/>
              </a:rPr>
              <a:t>Objective: Discover any correlation between the two variables</a:t>
            </a:r>
          </a:p>
          <a:p>
            <a:pPr eaLnBrk="1" hangingPunct="1"/>
            <a:r>
              <a:rPr lang="en-CA" altLang="en-US" dirty="0">
                <a:sym typeface="Wingdings" panose="05000000000000000000" pitchFamily="2" charset="2"/>
              </a:rPr>
              <a:t>Correlation: An “</a:t>
            </a:r>
            <a:r>
              <a:rPr lang="en-CA" altLang="en-US" i="1" dirty="0">
                <a:sym typeface="Wingdings" panose="05000000000000000000" pitchFamily="2" charset="2"/>
              </a:rPr>
              <a:t>association</a:t>
            </a:r>
            <a:r>
              <a:rPr lang="en-CA" altLang="en-US" dirty="0">
                <a:sym typeface="Wingdings" panose="05000000000000000000" pitchFamily="2" charset="2"/>
              </a:rPr>
              <a:t>” between two variables, how do changes in one variable affect change in the other?</a:t>
            </a:r>
          </a:p>
        </p:txBody>
      </p:sp>
      <p:cxnSp>
        <p:nvCxnSpPr>
          <p:cNvPr id="8" name="Straight Arrow Connector 7">
            <a:extLst>
              <a:ext uri="{FF2B5EF4-FFF2-40B4-BE49-F238E27FC236}">
                <a16:creationId xmlns:a16="http://schemas.microsoft.com/office/drawing/2014/main" id="{452F205B-5268-4E7D-9480-2FE9F53A5DB0}"/>
              </a:ext>
            </a:extLst>
          </p:cNvPr>
          <p:cNvCxnSpPr>
            <a:cxnSpLocks/>
          </p:cNvCxnSpPr>
          <p:nvPr/>
        </p:nvCxnSpPr>
        <p:spPr>
          <a:xfrm>
            <a:off x="4056063" y="5529263"/>
            <a:ext cx="327501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E2147C9-BC6B-4B84-9A55-3C2040A8EE6B}"/>
              </a:ext>
            </a:extLst>
          </p:cNvPr>
          <p:cNvCxnSpPr>
            <a:cxnSpLocks/>
          </p:cNvCxnSpPr>
          <p:nvPr/>
        </p:nvCxnSpPr>
        <p:spPr>
          <a:xfrm flipV="1">
            <a:off x="4056063" y="2908300"/>
            <a:ext cx="0" cy="262096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CA1FDE-0731-4FB3-9EFA-391F792667EE}"/>
              </a:ext>
            </a:extLst>
          </p:cNvPr>
          <p:cNvCxnSpPr/>
          <p:nvPr/>
        </p:nvCxnSpPr>
        <p:spPr>
          <a:xfrm>
            <a:off x="4494213" y="5461000"/>
            <a:ext cx="0" cy="1254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E169B3B-7CEE-4A3E-A2D0-5DAB89F67BF3}"/>
              </a:ext>
            </a:extLst>
          </p:cNvPr>
          <p:cNvCxnSpPr/>
          <p:nvPr/>
        </p:nvCxnSpPr>
        <p:spPr>
          <a:xfrm>
            <a:off x="4929188" y="5461000"/>
            <a:ext cx="0" cy="1254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E02E92E-2604-402A-95B1-406D5CB31CD7}"/>
              </a:ext>
            </a:extLst>
          </p:cNvPr>
          <p:cNvCxnSpPr/>
          <p:nvPr/>
        </p:nvCxnSpPr>
        <p:spPr>
          <a:xfrm>
            <a:off x="5364163" y="5461000"/>
            <a:ext cx="0" cy="1254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6D089-F33B-4669-8B68-74CBE753FC42}"/>
              </a:ext>
            </a:extLst>
          </p:cNvPr>
          <p:cNvCxnSpPr/>
          <p:nvPr/>
        </p:nvCxnSpPr>
        <p:spPr>
          <a:xfrm>
            <a:off x="5799138" y="5461000"/>
            <a:ext cx="0" cy="1254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7A42403-9835-461E-A63E-63FA7C8F52E7}"/>
              </a:ext>
            </a:extLst>
          </p:cNvPr>
          <p:cNvCxnSpPr/>
          <p:nvPr/>
        </p:nvCxnSpPr>
        <p:spPr>
          <a:xfrm>
            <a:off x="6234113" y="5461000"/>
            <a:ext cx="0" cy="1254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F95216-E572-411E-B61D-478BD3D3F967}"/>
              </a:ext>
            </a:extLst>
          </p:cNvPr>
          <p:cNvCxnSpPr/>
          <p:nvPr/>
        </p:nvCxnSpPr>
        <p:spPr>
          <a:xfrm>
            <a:off x="6669088" y="5461000"/>
            <a:ext cx="0" cy="1254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18A5884-54E9-4A60-8A77-1074A6EC31E0}"/>
              </a:ext>
            </a:extLst>
          </p:cNvPr>
          <p:cNvCxnSpPr/>
          <p:nvPr/>
        </p:nvCxnSpPr>
        <p:spPr>
          <a:xfrm>
            <a:off x="7104063" y="5461000"/>
            <a:ext cx="0" cy="1254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20E58C3-1CBF-470F-A568-8C1F57997B12}"/>
              </a:ext>
            </a:extLst>
          </p:cNvPr>
          <p:cNvCxnSpPr>
            <a:cxnSpLocks/>
          </p:cNvCxnSpPr>
          <p:nvPr/>
        </p:nvCxnSpPr>
        <p:spPr>
          <a:xfrm flipH="1">
            <a:off x="3990975" y="5132388"/>
            <a:ext cx="1301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754B211-6ECB-4E03-8711-298247C29E3A}"/>
              </a:ext>
            </a:extLst>
          </p:cNvPr>
          <p:cNvCxnSpPr>
            <a:cxnSpLocks/>
          </p:cNvCxnSpPr>
          <p:nvPr/>
        </p:nvCxnSpPr>
        <p:spPr>
          <a:xfrm flipH="1">
            <a:off x="3990975" y="4813300"/>
            <a:ext cx="1301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2F13BF-4F7C-46D1-89B8-81FBD66430F9}"/>
              </a:ext>
            </a:extLst>
          </p:cNvPr>
          <p:cNvCxnSpPr>
            <a:cxnSpLocks/>
          </p:cNvCxnSpPr>
          <p:nvPr/>
        </p:nvCxnSpPr>
        <p:spPr>
          <a:xfrm flipH="1">
            <a:off x="3990975" y="4494213"/>
            <a:ext cx="1301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F159958-5947-4260-AA1D-2EF56D7E80A2}"/>
              </a:ext>
            </a:extLst>
          </p:cNvPr>
          <p:cNvCxnSpPr>
            <a:cxnSpLocks/>
          </p:cNvCxnSpPr>
          <p:nvPr/>
        </p:nvCxnSpPr>
        <p:spPr>
          <a:xfrm flipH="1">
            <a:off x="3990975" y="4175125"/>
            <a:ext cx="1301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77D6C22-1129-4108-800D-27E26A3F2B52}"/>
              </a:ext>
            </a:extLst>
          </p:cNvPr>
          <p:cNvCxnSpPr>
            <a:cxnSpLocks/>
          </p:cNvCxnSpPr>
          <p:nvPr/>
        </p:nvCxnSpPr>
        <p:spPr>
          <a:xfrm flipH="1">
            <a:off x="3990975" y="3856038"/>
            <a:ext cx="1301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8CBA82-5A58-421C-AC85-050903B8367D}"/>
              </a:ext>
            </a:extLst>
          </p:cNvPr>
          <p:cNvCxnSpPr>
            <a:cxnSpLocks/>
          </p:cNvCxnSpPr>
          <p:nvPr/>
        </p:nvCxnSpPr>
        <p:spPr>
          <a:xfrm flipH="1">
            <a:off x="3990975" y="3536950"/>
            <a:ext cx="1301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462C5DD-F0DB-43D5-B9B5-F7BDBA11934D}"/>
              </a:ext>
            </a:extLst>
          </p:cNvPr>
          <p:cNvCxnSpPr>
            <a:cxnSpLocks/>
          </p:cNvCxnSpPr>
          <p:nvPr/>
        </p:nvCxnSpPr>
        <p:spPr>
          <a:xfrm flipH="1">
            <a:off x="3990975" y="3217863"/>
            <a:ext cx="1301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380" name="TextBox 19">
            <a:extLst>
              <a:ext uri="{FF2B5EF4-FFF2-40B4-BE49-F238E27FC236}">
                <a16:creationId xmlns:a16="http://schemas.microsoft.com/office/drawing/2014/main" id="{9E8CE935-D49D-4D18-875E-DED087D1FD00}"/>
              </a:ext>
            </a:extLst>
          </p:cNvPr>
          <p:cNvSpPr txBox="1">
            <a:spLocks noChangeArrowheads="1"/>
          </p:cNvSpPr>
          <p:nvPr/>
        </p:nvSpPr>
        <p:spPr bwMode="auto">
          <a:xfrm>
            <a:off x="4310063" y="5799138"/>
            <a:ext cx="2522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a:t>Exam Score (pts)</a:t>
            </a:r>
          </a:p>
        </p:txBody>
      </p:sp>
      <p:sp>
        <p:nvSpPr>
          <p:cNvPr id="15381" name="TextBox 27">
            <a:extLst>
              <a:ext uri="{FF2B5EF4-FFF2-40B4-BE49-F238E27FC236}">
                <a16:creationId xmlns:a16="http://schemas.microsoft.com/office/drawing/2014/main" id="{B62D3D3A-5472-437A-9ACD-95E618C6819A}"/>
              </a:ext>
            </a:extLst>
          </p:cNvPr>
          <p:cNvSpPr txBox="1">
            <a:spLocks noChangeArrowheads="1"/>
          </p:cNvSpPr>
          <p:nvPr/>
        </p:nvSpPr>
        <p:spPr bwMode="auto">
          <a:xfrm rot="-5400000">
            <a:off x="2321719" y="4106069"/>
            <a:ext cx="2524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a:t>Final Grade (%)</a:t>
            </a:r>
          </a:p>
        </p:txBody>
      </p:sp>
      <p:graphicFrame>
        <p:nvGraphicFramePr>
          <p:cNvPr id="15382" name="Object 26">
            <a:extLst>
              <a:ext uri="{FF2B5EF4-FFF2-40B4-BE49-F238E27FC236}">
                <a16:creationId xmlns:a16="http://schemas.microsoft.com/office/drawing/2014/main" id="{36087E26-2787-4B94-97E0-DADB67193002}"/>
              </a:ext>
            </a:extLst>
          </p:cNvPr>
          <p:cNvGraphicFramePr>
            <a:graphicFrameLocks noChangeAspect="1"/>
          </p:cNvGraphicFramePr>
          <p:nvPr/>
        </p:nvGraphicFramePr>
        <p:xfrm>
          <a:off x="3990975" y="5575300"/>
          <a:ext cx="127000" cy="177800"/>
        </p:xfrm>
        <a:graphic>
          <a:graphicData uri="http://schemas.openxmlformats.org/presentationml/2006/ole">
            <mc:AlternateContent xmlns:mc="http://schemas.openxmlformats.org/markup-compatibility/2006">
              <mc:Choice xmlns:v="urn:schemas-microsoft-com:vml" Requires="v">
                <p:oleObj name="Equation" r:id="rId4" imgW="126725" imgH="177415" progId="Equation.DSMT4">
                  <p:embed/>
                </p:oleObj>
              </mc:Choice>
              <mc:Fallback>
                <p:oleObj name="Equation" r:id="rId4" imgW="126725" imgH="177415" progId="Equation.DSMT4">
                  <p:embed/>
                  <p:pic>
                    <p:nvPicPr>
                      <p:cNvPr id="15382" name="Object 26">
                        <a:extLst>
                          <a:ext uri="{FF2B5EF4-FFF2-40B4-BE49-F238E27FC236}">
                            <a16:creationId xmlns:a16="http://schemas.microsoft.com/office/drawing/2014/main" id="{36087E26-2787-4B94-97E0-DADB671930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0975" y="5575300"/>
                        <a:ext cx="127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83" name="Object 29">
            <a:extLst>
              <a:ext uri="{FF2B5EF4-FFF2-40B4-BE49-F238E27FC236}">
                <a16:creationId xmlns:a16="http://schemas.microsoft.com/office/drawing/2014/main" id="{135DBA2F-42CD-4B42-89E5-AF72283EA050}"/>
              </a:ext>
            </a:extLst>
          </p:cNvPr>
          <p:cNvGraphicFramePr>
            <a:graphicFrameLocks noChangeAspect="1"/>
          </p:cNvGraphicFramePr>
          <p:nvPr/>
        </p:nvGraphicFramePr>
        <p:xfrm>
          <a:off x="4826000" y="5553075"/>
          <a:ext cx="190500" cy="177800"/>
        </p:xfrm>
        <a:graphic>
          <a:graphicData uri="http://schemas.openxmlformats.org/presentationml/2006/ole">
            <mc:AlternateContent xmlns:mc="http://schemas.openxmlformats.org/markup-compatibility/2006">
              <mc:Choice xmlns:v="urn:schemas-microsoft-com:vml" Requires="v">
                <p:oleObj name="Equation" r:id="rId6" imgW="190335" imgH="177646" progId="Equation.DSMT4">
                  <p:embed/>
                </p:oleObj>
              </mc:Choice>
              <mc:Fallback>
                <p:oleObj name="Equation" r:id="rId6" imgW="190335" imgH="177646" progId="Equation.DSMT4">
                  <p:embed/>
                  <p:pic>
                    <p:nvPicPr>
                      <p:cNvPr id="15383" name="Object 29">
                        <a:extLst>
                          <a:ext uri="{FF2B5EF4-FFF2-40B4-BE49-F238E27FC236}">
                            <a16:creationId xmlns:a16="http://schemas.microsoft.com/office/drawing/2014/main" id="{135DBA2F-42CD-4B42-89E5-AF72283EA0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6000" y="5553075"/>
                        <a:ext cx="1905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84" name="Object 30">
            <a:extLst>
              <a:ext uri="{FF2B5EF4-FFF2-40B4-BE49-F238E27FC236}">
                <a16:creationId xmlns:a16="http://schemas.microsoft.com/office/drawing/2014/main" id="{CA041CBE-6AF0-4AEA-A1C5-512E03FEA41E}"/>
              </a:ext>
            </a:extLst>
          </p:cNvPr>
          <p:cNvGraphicFramePr>
            <a:graphicFrameLocks noChangeAspect="1"/>
          </p:cNvGraphicFramePr>
          <p:nvPr/>
        </p:nvGraphicFramePr>
        <p:xfrm>
          <a:off x="5695950" y="5543550"/>
          <a:ext cx="203200" cy="177800"/>
        </p:xfrm>
        <a:graphic>
          <a:graphicData uri="http://schemas.openxmlformats.org/presentationml/2006/ole">
            <mc:AlternateContent xmlns:mc="http://schemas.openxmlformats.org/markup-compatibility/2006">
              <mc:Choice xmlns:v="urn:schemas-microsoft-com:vml" Requires="v">
                <p:oleObj name="Equation" r:id="rId8" imgW="202936" imgH="177569" progId="Equation.DSMT4">
                  <p:embed/>
                </p:oleObj>
              </mc:Choice>
              <mc:Fallback>
                <p:oleObj name="Equation" r:id="rId8" imgW="202936" imgH="177569" progId="Equation.DSMT4">
                  <p:embed/>
                  <p:pic>
                    <p:nvPicPr>
                      <p:cNvPr id="15384" name="Object 30">
                        <a:extLst>
                          <a:ext uri="{FF2B5EF4-FFF2-40B4-BE49-F238E27FC236}">
                            <a16:creationId xmlns:a16="http://schemas.microsoft.com/office/drawing/2014/main" id="{CA041CBE-6AF0-4AEA-A1C5-512E03FEA4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95950" y="5543550"/>
                        <a:ext cx="203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85" name="Object 31">
            <a:extLst>
              <a:ext uri="{FF2B5EF4-FFF2-40B4-BE49-F238E27FC236}">
                <a16:creationId xmlns:a16="http://schemas.microsoft.com/office/drawing/2014/main" id="{83A8E732-2A3F-4C27-8C1D-F9E796567392}"/>
              </a:ext>
            </a:extLst>
          </p:cNvPr>
          <p:cNvGraphicFramePr>
            <a:graphicFrameLocks noChangeAspect="1"/>
          </p:cNvGraphicFramePr>
          <p:nvPr/>
        </p:nvGraphicFramePr>
        <p:xfrm>
          <a:off x="6567488" y="5538788"/>
          <a:ext cx="190500" cy="177800"/>
        </p:xfrm>
        <a:graphic>
          <a:graphicData uri="http://schemas.openxmlformats.org/presentationml/2006/ole">
            <mc:AlternateContent xmlns:mc="http://schemas.openxmlformats.org/markup-compatibility/2006">
              <mc:Choice xmlns:v="urn:schemas-microsoft-com:vml" Requires="v">
                <p:oleObj name="Equation" r:id="rId10" imgW="190335" imgH="177646" progId="Equation.DSMT4">
                  <p:embed/>
                </p:oleObj>
              </mc:Choice>
              <mc:Fallback>
                <p:oleObj name="Equation" r:id="rId10" imgW="190335" imgH="177646" progId="Equation.DSMT4">
                  <p:embed/>
                  <p:pic>
                    <p:nvPicPr>
                      <p:cNvPr id="15385" name="Object 31">
                        <a:extLst>
                          <a:ext uri="{FF2B5EF4-FFF2-40B4-BE49-F238E27FC236}">
                            <a16:creationId xmlns:a16="http://schemas.microsoft.com/office/drawing/2014/main" id="{83A8E732-2A3F-4C27-8C1D-F9E79656739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67488" y="5538788"/>
                        <a:ext cx="1905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86" name="Object 32">
            <a:extLst>
              <a:ext uri="{FF2B5EF4-FFF2-40B4-BE49-F238E27FC236}">
                <a16:creationId xmlns:a16="http://schemas.microsoft.com/office/drawing/2014/main" id="{31D6F529-2EB8-4289-BE94-9A8DD7679F8B}"/>
              </a:ext>
            </a:extLst>
          </p:cNvPr>
          <p:cNvGraphicFramePr>
            <a:graphicFrameLocks noChangeAspect="1"/>
          </p:cNvGraphicFramePr>
          <p:nvPr/>
        </p:nvGraphicFramePr>
        <p:xfrm>
          <a:off x="3800475" y="4714875"/>
          <a:ext cx="190500" cy="177800"/>
        </p:xfrm>
        <a:graphic>
          <a:graphicData uri="http://schemas.openxmlformats.org/presentationml/2006/ole">
            <mc:AlternateContent xmlns:mc="http://schemas.openxmlformats.org/markup-compatibility/2006">
              <mc:Choice xmlns:v="urn:schemas-microsoft-com:vml" Requires="v">
                <p:oleObj name="Equation" r:id="rId12" imgW="190335" imgH="177646" progId="Equation.DSMT4">
                  <p:embed/>
                </p:oleObj>
              </mc:Choice>
              <mc:Fallback>
                <p:oleObj name="Equation" r:id="rId12" imgW="190335" imgH="177646" progId="Equation.DSMT4">
                  <p:embed/>
                  <p:pic>
                    <p:nvPicPr>
                      <p:cNvPr id="15386" name="Object 32">
                        <a:extLst>
                          <a:ext uri="{FF2B5EF4-FFF2-40B4-BE49-F238E27FC236}">
                            <a16:creationId xmlns:a16="http://schemas.microsoft.com/office/drawing/2014/main" id="{31D6F529-2EB8-4289-BE94-9A8DD7679F8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00475" y="4714875"/>
                        <a:ext cx="1905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87" name="Object 33">
            <a:extLst>
              <a:ext uri="{FF2B5EF4-FFF2-40B4-BE49-F238E27FC236}">
                <a16:creationId xmlns:a16="http://schemas.microsoft.com/office/drawing/2014/main" id="{E318D522-6DEE-429B-8EB7-F5F2490898BF}"/>
              </a:ext>
            </a:extLst>
          </p:cNvPr>
          <p:cNvGraphicFramePr>
            <a:graphicFrameLocks noChangeAspect="1"/>
          </p:cNvGraphicFramePr>
          <p:nvPr/>
        </p:nvGraphicFramePr>
        <p:xfrm>
          <a:off x="3802063" y="4068763"/>
          <a:ext cx="203200" cy="177800"/>
        </p:xfrm>
        <a:graphic>
          <a:graphicData uri="http://schemas.openxmlformats.org/presentationml/2006/ole">
            <mc:AlternateContent xmlns:mc="http://schemas.openxmlformats.org/markup-compatibility/2006">
              <mc:Choice xmlns:v="urn:schemas-microsoft-com:vml" Requires="v">
                <p:oleObj name="Equation" r:id="rId14" imgW="202936" imgH="177569" progId="Equation.DSMT4">
                  <p:embed/>
                </p:oleObj>
              </mc:Choice>
              <mc:Fallback>
                <p:oleObj name="Equation" r:id="rId14" imgW="202936" imgH="177569" progId="Equation.DSMT4">
                  <p:embed/>
                  <p:pic>
                    <p:nvPicPr>
                      <p:cNvPr id="15387" name="Object 33">
                        <a:extLst>
                          <a:ext uri="{FF2B5EF4-FFF2-40B4-BE49-F238E27FC236}">
                            <a16:creationId xmlns:a16="http://schemas.microsoft.com/office/drawing/2014/main" id="{E318D522-6DEE-429B-8EB7-F5F2490898B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02063" y="4068763"/>
                        <a:ext cx="203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88" name="Object 34">
            <a:extLst>
              <a:ext uri="{FF2B5EF4-FFF2-40B4-BE49-F238E27FC236}">
                <a16:creationId xmlns:a16="http://schemas.microsoft.com/office/drawing/2014/main" id="{781A681D-F87B-4483-934E-5B5F11EE431A}"/>
              </a:ext>
            </a:extLst>
          </p:cNvPr>
          <p:cNvGraphicFramePr>
            <a:graphicFrameLocks noChangeAspect="1"/>
          </p:cNvGraphicFramePr>
          <p:nvPr/>
        </p:nvGraphicFramePr>
        <p:xfrm>
          <a:off x="3827463" y="3448050"/>
          <a:ext cx="190500" cy="177800"/>
        </p:xfrm>
        <a:graphic>
          <a:graphicData uri="http://schemas.openxmlformats.org/presentationml/2006/ole">
            <mc:AlternateContent xmlns:mc="http://schemas.openxmlformats.org/markup-compatibility/2006">
              <mc:Choice xmlns:v="urn:schemas-microsoft-com:vml" Requires="v">
                <p:oleObj name="Equation" r:id="rId16" imgW="190335" imgH="177646" progId="Equation.DSMT4">
                  <p:embed/>
                </p:oleObj>
              </mc:Choice>
              <mc:Fallback>
                <p:oleObj name="Equation" r:id="rId16" imgW="190335" imgH="177646" progId="Equation.DSMT4">
                  <p:embed/>
                  <p:pic>
                    <p:nvPicPr>
                      <p:cNvPr id="15388" name="Object 34">
                        <a:extLst>
                          <a:ext uri="{FF2B5EF4-FFF2-40B4-BE49-F238E27FC236}">
                            <a16:creationId xmlns:a16="http://schemas.microsoft.com/office/drawing/2014/main" id="{781A681D-F87B-4483-934E-5B5F11EE431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27463" y="3448050"/>
                        <a:ext cx="1905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Oval 32">
            <a:extLst>
              <a:ext uri="{FF2B5EF4-FFF2-40B4-BE49-F238E27FC236}">
                <a16:creationId xmlns:a16="http://schemas.microsoft.com/office/drawing/2014/main" id="{7DE7CF10-20E3-49E6-94D3-20FF271BF302}"/>
              </a:ext>
            </a:extLst>
          </p:cNvPr>
          <p:cNvSpPr/>
          <p:nvPr/>
        </p:nvSpPr>
        <p:spPr>
          <a:xfrm>
            <a:off x="6329363" y="314007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4" name="Oval 33">
            <a:extLst>
              <a:ext uri="{FF2B5EF4-FFF2-40B4-BE49-F238E27FC236}">
                <a16:creationId xmlns:a16="http://schemas.microsoft.com/office/drawing/2014/main" id="{D5D86E61-9C6F-45FD-AA18-2AEF2C3D051E}"/>
              </a:ext>
            </a:extLst>
          </p:cNvPr>
          <p:cNvSpPr/>
          <p:nvPr/>
        </p:nvSpPr>
        <p:spPr>
          <a:xfrm>
            <a:off x="6096000" y="3279775"/>
            <a:ext cx="44450" cy="44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5" name="Oval 34">
            <a:extLst>
              <a:ext uri="{FF2B5EF4-FFF2-40B4-BE49-F238E27FC236}">
                <a16:creationId xmlns:a16="http://schemas.microsoft.com/office/drawing/2014/main" id="{BA38A938-5E20-404A-9D7C-871690C146BE}"/>
              </a:ext>
            </a:extLst>
          </p:cNvPr>
          <p:cNvSpPr/>
          <p:nvPr/>
        </p:nvSpPr>
        <p:spPr>
          <a:xfrm>
            <a:off x="5965825" y="342265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6" name="Oval 35">
            <a:extLst>
              <a:ext uri="{FF2B5EF4-FFF2-40B4-BE49-F238E27FC236}">
                <a16:creationId xmlns:a16="http://schemas.microsoft.com/office/drawing/2014/main" id="{A6D5FF2F-D2E8-4F67-B598-0C9202505A4C}"/>
              </a:ext>
            </a:extLst>
          </p:cNvPr>
          <p:cNvSpPr/>
          <p:nvPr/>
        </p:nvSpPr>
        <p:spPr>
          <a:xfrm>
            <a:off x="6064250" y="3429000"/>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7" name="Oval 36">
            <a:extLst>
              <a:ext uri="{FF2B5EF4-FFF2-40B4-BE49-F238E27FC236}">
                <a16:creationId xmlns:a16="http://schemas.microsoft.com/office/drawing/2014/main" id="{6CA9F58E-76C7-445B-8B68-8B0FA5A71BB5}"/>
              </a:ext>
            </a:extLst>
          </p:cNvPr>
          <p:cNvSpPr/>
          <p:nvPr/>
        </p:nvSpPr>
        <p:spPr>
          <a:xfrm>
            <a:off x="6156325" y="3444875"/>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8" name="Oval 37">
            <a:extLst>
              <a:ext uri="{FF2B5EF4-FFF2-40B4-BE49-F238E27FC236}">
                <a16:creationId xmlns:a16="http://schemas.microsoft.com/office/drawing/2014/main" id="{43AF1843-58F2-4B9D-82A1-1CF4F35FE13C}"/>
              </a:ext>
            </a:extLst>
          </p:cNvPr>
          <p:cNvSpPr/>
          <p:nvPr/>
        </p:nvSpPr>
        <p:spPr>
          <a:xfrm>
            <a:off x="6040438" y="3521075"/>
            <a:ext cx="46037" cy="44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9" name="Oval 38">
            <a:extLst>
              <a:ext uri="{FF2B5EF4-FFF2-40B4-BE49-F238E27FC236}">
                <a16:creationId xmlns:a16="http://schemas.microsoft.com/office/drawing/2014/main" id="{F9A11799-D455-4741-B6B2-CAB43815D4BC}"/>
              </a:ext>
            </a:extLst>
          </p:cNvPr>
          <p:cNvSpPr/>
          <p:nvPr/>
        </p:nvSpPr>
        <p:spPr>
          <a:xfrm>
            <a:off x="6188075" y="3717925"/>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0" name="Oval 39">
            <a:extLst>
              <a:ext uri="{FF2B5EF4-FFF2-40B4-BE49-F238E27FC236}">
                <a16:creationId xmlns:a16="http://schemas.microsoft.com/office/drawing/2014/main" id="{6548B0FA-6D05-46EF-8E8F-2E76203940E0}"/>
              </a:ext>
            </a:extLst>
          </p:cNvPr>
          <p:cNvSpPr/>
          <p:nvPr/>
        </p:nvSpPr>
        <p:spPr>
          <a:xfrm>
            <a:off x="6149975" y="3775075"/>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1" name="Oval 40">
            <a:extLst>
              <a:ext uri="{FF2B5EF4-FFF2-40B4-BE49-F238E27FC236}">
                <a16:creationId xmlns:a16="http://schemas.microsoft.com/office/drawing/2014/main" id="{3BB2F67B-ABA7-4511-826F-190B2B2040BE}"/>
              </a:ext>
            </a:extLst>
          </p:cNvPr>
          <p:cNvSpPr/>
          <p:nvPr/>
        </p:nvSpPr>
        <p:spPr>
          <a:xfrm>
            <a:off x="5924550" y="35639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2" name="Oval 41">
            <a:extLst>
              <a:ext uri="{FF2B5EF4-FFF2-40B4-BE49-F238E27FC236}">
                <a16:creationId xmlns:a16="http://schemas.microsoft.com/office/drawing/2014/main" id="{E35E14F2-9903-47B3-893A-7CE072ADEE15}"/>
              </a:ext>
            </a:extLst>
          </p:cNvPr>
          <p:cNvSpPr/>
          <p:nvPr/>
        </p:nvSpPr>
        <p:spPr>
          <a:xfrm>
            <a:off x="6013450" y="3611563"/>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3" name="Oval 42">
            <a:extLst>
              <a:ext uri="{FF2B5EF4-FFF2-40B4-BE49-F238E27FC236}">
                <a16:creationId xmlns:a16="http://schemas.microsoft.com/office/drawing/2014/main" id="{363D1179-C896-4539-B943-5EF52F1AD621}"/>
              </a:ext>
            </a:extLst>
          </p:cNvPr>
          <p:cNvSpPr/>
          <p:nvPr/>
        </p:nvSpPr>
        <p:spPr>
          <a:xfrm>
            <a:off x="6097588" y="3673475"/>
            <a:ext cx="46037" cy="44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4" name="Oval 43">
            <a:extLst>
              <a:ext uri="{FF2B5EF4-FFF2-40B4-BE49-F238E27FC236}">
                <a16:creationId xmlns:a16="http://schemas.microsoft.com/office/drawing/2014/main" id="{DCE48AE8-3CDD-45C1-9758-936D0D1C9EEC}"/>
              </a:ext>
            </a:extLst>
          </p:cNvPr>
          <p:cNvSpPr/>
          <p:nvPr/>
        </p:nvSpPr>
        <p:spPr>
          <a:xfrm>
            <a:off x="5762625" y="376555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5" name="Oval 44">
            <a:extLst>
              <a:ext uri="{FF2B5EF4-FFF2-40B4-BE49-F238E27FC236}">
                <a16:creationId xmlns:a16="http://schemas.microsoft.com/office/drawing/2014/main" id="{96086B0E-602C-4C12-A3C9-5FB49307845E}"/>
              </a:ext>
            </a:extLst>
          </p:cNvPr>
          <p:cNvSpPr/>
          <p:nvPr/>
        </p:nvSpPr>
        <p:spPr>
          <a:xfrm>
            <a:off x="5961063" y="386397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6" name="Oval 45">
            <a:extLst>
              <a:ext uri="{FF2B5EF4-FFF2-40B4-BE49-F238E27FC236}">
                <a16:creationId xmlns:a16="http://schemas.microsoft.com/office/drawing/2014/main" id="{1CA65294-DFE1-45C7-A19E-07E1E4651B8E}"/>
              </a:ext>
            </a:extLst>
          </p:cNvPr>
          <p:cNvSpPr/>
          <p:nvPr/>
        </p:nvSpPr>
        <p:spPr>
          <a:xfrm>
            <a:off x="6059488" y="379730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7" name="Oval 46">
            <a:extLst>
              <a:ext uri="{FF2B5EF4-FFF2-40B4-BE49-F238E27FC236}">
                <a16:creationId xmlns:a16="http://schemas.microsoft.com/office/drawing/2014/main" id="{F0B09070-449D-45C9-B95C-CE04690E0677}"/>
              </a:ext>
            </a:extLst>
          </p:cNvPr>
          <p:cNvSpPr/>
          <p:nvPr/>
        </p:nvSpPr>
        <p:spPr>
          <a:xfrm>
            <a:off x="5892800" y="3732213"/>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8" name="Oval 47">
            <a:extLst>
              <a:ext uri="{FF2B5EF4-FFF2-40B4-BE49-F238E27FC236}">
                <a16:creationId xmlns:a16="http://schemas.microsoft.com/office/drawing/2014/main" id="{624FB11C-6DEF-4A6C-871F-C5E07F053EFF}"/>
              </a:ext>
            </a:extLst>
          </p:cNvPr>
          <p:cNvSpPr/>
          <p:nvPr/>
        </p:nvSpPr>
        <p:spPr>
          <a:xfrm>
            <a:off x="5727700" y="3929063"/>
            <a:ext cx="44450"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9" name="Oval 48">
            <a:extLst>
              <a:ext uri="{FF2B5EF4-FFF2-40B4-BE49-F238E27FC236}">
                <a16:creationId xmlns:a16="http://schemas.microsoft.com/office/drawing/2014/main" id="{F28129E1-4430-4E4F-99CD-E2423F132101}"/>
              </a:ext>
            </a:extLst>
          </p:cNvPr>
          <p:cNvSpPr/>
          <p:nvPr/>
        </p:nvSpPr>
        <p:spPr>
          <a:xfrm>
            <a:off x="5561013" y="412750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0" name="Oval 49">
            <a:extLst>
              <a:ext uri="{FF2B5EF4-FFF2-40B4-BE49-F238E27FC236}">
                <a16:creationId xmlns:a16="http://schemas.microsoft.com/office/drawing/2014/main" id="{3596934E-152B-4257-B2AC-2711FD57072A}"/>
              </a:ext>
            </a:extLst>
          </p:cNvPr>
          <p:cNvSpPr/>
          <p:nvPr/>
        </p:nvSpPr>
        <p:spPr>
          <a:xfrm>
            <a:off x="5667375" y="427990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1" name="Oval 50">
            <a:extLst>
              <a:ext uri="{FF2B5EF4-FFF2-40B4-BE49-F238E27FC236}">
                <a16:creationId xmlns:a16="http://schemas.microsoft.com/office/drawing/2014/main" id="{516482DC-7CE0-4D44-8EEE-9DF11DB16800}"/>
              </a:ext>
            </a:extLst>
          </p:cNvPr>
          <p:cNvSpPr/>
          <p:nvPr/>
        </p:nvSpPr>
        <p:spPr>
          <a:xfrm>
            <a:off x="5775325" y="4432300"/>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2" name="Oval 51">
            <a:extLst>
              <a:ext uri="{FF2B5EF4-FFF2-40B4-BE49-F238E27FC236}">
                <a16:creationId xmlns:a16="http://schemas.microsoft.com/office/drawing/2014/main" id="{4611119D-E599-4EC9-A7A8-198B24D85453}"/>
              </a:ext>
            </a:extLst>
          </p:cNvPr>
          <p:cNvSpPr/>
          <p:nvPr/>
        </p:nvSpPr>
        <p:spPr>
          <a:xfrm>
            <a:off x="5645150" y="458470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3" name="Oval 52">
            <a:extLst>
              <a:ext uri="{FF2B5EF4-FFF2-40B4-BE49-F238E27FC236}">
                <a16:creationId xmlns:a16="http://schemas.microsoft.com/office/drawing/2014/main" id="{DA2FB764-395B-4F4E-9B5D-89DD6B3FFC97}"/>
              </a:ext>
            </a:extLst>
          </p:cNvPr>
          <p:cNvSpPr/>
          <p:nvPr/>
        </p:nvSpPr>
        <p:spPr>
          <a:xfrm>
            <a:off x="5588000" y="473710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4" name="Oval 53">
            <a:extLst>
              <a:ext uri="{FF2B5EF4-FFF2-40B4-BE49-F238E27FC236}">
                <a16:creationId xmlns:a16="http://schemas.microsoft.com/office/drawing/2014/main" id="{A74B2DE9-8018-409D-A833-77405016B246}"/>
              </a:ext>
            </a:extLst>
          </p:cNvPr>
          <p:cNvSpPr/>
          <p:nvPr/>
        </p:nvSpPr>
        <p:spPr>
          <a:xfrm>
            <a:off x="5486400" y="4889500"/>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5" name="Oval 54">
            <a:extLst>
              <a:ext uri="{FF2B5EF4-FFF2-40B4-BE49-F238E27FC236}">
                <a16:creationId xmlns:a16="http://schemas.microsoft.com/office/drawing/2014/main" id="{748B987C-10B8-45FC-B9D9-76138B8B47A5}"/>
              </a:ext>
            </a:extLst>
          </p:cNvPr>
          <p:cNvSpPr/>
          <p:nvPr/>
        </p:nvSpPr>
        <p:spPr>
          <a:xfrm>
            <a:off x="5365750" y="5041900"/>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6" name="Oval 55">
            <a:extLst>
              <a:ext uri="{FF2B5EF4-FFF2-40B4-BE49-F238E27FC236}">
                <a16:creationId xmlns:a16="http://schemas.microsoft.com/office/drawing/2014/main" id="{8300442B-733B-4FAA-9B6C-FEAED8A896B6}"/>
              </a:ext>
            </a:extLst>
          </p:cNvPr>
          <p:cNvSpPr/>
          <p:nvPr/>
        </p:nvSpPr>
        <p:spPr>
          <a:xfrm>
            <a:off x="5218113" y="5199063"/>
            <a:ext cx="44450"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7" name="Oval 56">
            <a:extLst>
              <a:ext uri="{FF2B5EF4-FFF2-40B4-BE49-F238E27FC236}">
                <a16:creationId xmlns:a16="http://schemas.microsoft.com/office/drawing/2014/main" id="{1405F253-1A6B-4D23-98EF-6E8CF0855034}"/>
              </a:ext>
            </a:extLst>
          </p:cNvPr>
          <p:cNvSpPr/>
          <p:nvPr/>
        </p:nvSpPr>
        <p:spPr>
          <a:xfrm>
            <a:off x="5233988" y="5365750"/>
            <a:ext cx="44450" cy="44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8" name="Oval 57">
            <a:extLst>
              <a:ext uri="{FF2B5EF4-FFF2-40B4-BE49-F238E27FC236}">
                <a16:creationId xmlns:a16="http://schemas.microsoft.com/office/drawing/2014/main" id="{A5F07F70-4EF2-4161-9BF7-9385EF00F347}"/>
              </a:ext>
            </a:extLst>
          </p:cNvPr>
          <p:cNvSpPr/>
          <p:nvPr/>
        </p:nvSpPr>
        <p:spPr>
          <a:xfrm>
            <a:off x="5303838" y="5008563"/>
            <a:ext cx="46037" cy="44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9" name="Oval 58">
            <a:extLst>
              <a:ext uri="{FF2B5EF4-FFF2-40B4-BE49-F238E27FC236}">
                <a16:creationId xmlns:a16="http://schemas.microsoft.com/office/drawing/2014/main" id="{1B05D365-3289-406C-8398-D19F260CF535}"/>
              </a:ext>
            </a:extLst>
          </p:cNvPr>
          <p:cNvSpPr/>
          <p:nvPr/>
        </p:nvSpPr>
        <p:spPr>
          <a:xfrm>
            <a:off x="5373688" y="444182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0" name="Oval 59">
            <a:extLst>
              <a:ext uri="{FF2B5EF4-FFF2-40B4-BE49-F238E27FC236}">
                <a16:creationId xmlns:a16="http://schemas.microsoft.com/office/drawing/2014/main" id="{2B519161-11BA-4C99-8EB2-6EC6D137DC1F}"/>
              </a:ext>
            </a:extLst>
          </p:cNvPr>
          <p:cNvSpPr/>
          <p:nvPr/>
        </p:nvSpPr>
        <p:spPr>
          <a:xfrm>
            <a:off x="5440363" y="4230688"/>
            <a:ext cx="46037" cy="44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1" name="Oval 60">
            <a:extLst>
              <a:ext uri="{FF2B5EF4-FFF2-40B4-BE49-F238E27FC236}">
                <a16:creationId xmlns:a16="http://schemas.microsoft.com/office/drawing/2014/main" id="{37D6D258-7ABC-40FF-9543-78F895201DF9}"/>
              </a:ext>
            </a:extLst>
          </p:cNvPr>
          <p:cNvSpPr/>
          <p:nvPr/>
        </p:nvSpPr>
        <p:spPr>
          <a:xfrm>
            <a:off x="5297488" y="463708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2" name="Oval 61">
            <a:extLst>
              <a:ext uri="{FF2B5EF4-FFF2-40B4-BE49-F238E27FC236}">
                <a16:creationId xmlns:a16="http://schemas.microsoft.com/office/drawing/2014/main" id="{AEC1225C-0007-419F-A87C-D5D993FAB132}"/>
              </a:ext>
            </a:extLst>
          </p:cNvPr>
          <p:cNvSpPr/>
          <p:nvPr/>
        </p:nvSpPr>
        <p:spPr>
          <a:xfrm>
            <a:off x="5153025" y="4911725"/>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3" name="Oval 62">
            <a:extLst>
              <a:ext uri="{FF2B5EF4-FFF2-40B4-BE49-F238E27FC236}">
                <a16:creationId xmlns:a16="http://schemas.microsoft.com/office/drawing/2014/main" id="{6B447F2D-56DF-4863-929C-D4932AB2405E}"/>
              </a:ext>
            </a:extLst>
          </p:cNvPr>
          <p:cNvSpPr/>
          <p:nvPr/>
        </p:nvSpPr>
        <p:spPr>
          <a:xfrm>
            <a:off x="5356225" y="489585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4" name="Oval 63">
            <a:extLst>
              <a:ext uri="{FF2B5EF4-FFF2-40B4-BE49-F238E27FC236}">
                <a16:creationId xmlns:a16="http://schemas.microsoft.com/office/drawing/2014/main" id="{B8E44F20-9C4C-47D5-8E6C-03BD3003B2A6}"/>
              </a:ext>
            </a:extLst>
          </p:cNvPr>
          <p:cNvSpPr/>
          <p:nvPr/>
        </p:nvSpPr>
        <p:spPr>
          <a:xfrm>
            <a:off x="5526088" y="457993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65" name="Oval 64">
            <a:extLst>
              <a:ext uri="{FF2B5EF4-FFF2-40B4-BE49-F238E27FC236}">
                <a16:creationId xmlns:a16="http://schemas.microsoft.com/office/drawing/2014/main" id="{4079F8CA-5496-42B6-9CE3-C199C82648DD}"/>
              </a:ext>
            </a:extLst>
          </p:cNvPr>
          <p:cNvSpPr/>
          <p:nvPr/>
        </p:nvSpPr>
        <p:spPr>
          <a:xfrm>
            <a:off x="5870575" y="4164013"/>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6" name="Oval 65">
            <a:extLst>
              <a:ext uri="{FF2B5EF4-FFF2-40B4-BE49-F238E27FC236}">
                <a16:creationId xmlns:a16="http://schemas.microsoft.com/office/drawing/2014/main" id="{DE7BDB1B-F7BF-4678-83C2-1C7E5454280D}"/>
              </a:ext>
            </a:extLst>
          </p:cNvPr>
          <p:cNvSpPr/>
          <p:nvPr/>
        </p:nvSpPr>
        <p:spPr>
          <a:xfrm>
            <a:off x="5610225" y="4383088"/>
            <a:ext cx="46038" cy="44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7" name="Oval 66">
            <a:extLst>
              <a:ext uri="{FF2B5EF4-FFF2-40B4-BE49-F238E27FC236}">
                <a16:creationId xmlns:a16="http://schemas.microsoft.com/office/drawing/2014/main" id="{4B56BB81-466C-4CA3-839B-C360412E84A7}"/>
              </a:ext>
            </a:extLst>
          </p:cNvPr>
          <p:cNvSpPr/>
          <p:nvPr/>
        </p:nvSpPr>
        <p:spPr>
          <a:xfrm>
            <a:off x="5192713" y="4311650"/>
            <a:ext cx="46037" cy="44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8" name="Oval 67">
            <a:extLst>
              <a:ext uri="{FF2B5EF4-FFF2-40B4-BE49-F238E27FC236}">
                <a16:creationId xmlns:a16="http://schemas.microsoft.com/office/drawing/2014/main" id="{5A1B8CD2-2D86-4295-B08F-3012903835E6}"/>
              </a:ext>
            </a:extLst>
          </p:cNvPr>
          <p:cNvSpPr/>
          <p:nvPr/>
        </p:nvSpPr>
        <p:spPr>
          <a:xfrm>
            <a:off x="5451475" y="4687888"/>
            <a:ext cx="46038" cy="44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9" name="Oval 68">
            <a:extLst>
              <a:ext uri="{FF2B5EF4-FFF2-40B4-BE49-F238E27FC236}">
                <a16:creationId xmlns:a16="http://schemas.microsoft.com/office/drawing/2014/main" id="{CDE7D10D-E880-4004-BD05-8D875AA48484}"/>
              </a:ext>
            </a:extLst>
          </p:cNvPr>
          <p:cNvSpPr/>
          <p:nvPr/>
        </p:nvSpPr>
        <p:spPr>
          <a:xfrm>
            <a:off x="5492750" y="4378325"/>
            <a:ext cx="46038" cy="44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70" name="Oval 69">
            <a:extLst>
              <a:ext uri="{FF2B5EF4-FFF2-40B4-BE49-F238E27FC236}">
                <a16:creationId xmlns:a16="http://schemas.microsoft.com/office/drawing/2014/main" id="{F07BA5A0-6F28-41FB-A33E-91CE25199D0D}"/>
              </a:ext>
            </a:extLst>
          </p:cNvPr>
          <p:cNvSpPr/>
          <p:nvPr/>
        </p:nvSpPr>
        <p:spPr>
          <a:xfrm>
            <a:off x="5791200" y="4248150"/>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1" name="Oval 70">
            <a:extLst>
              <a:ext uri="{FF2B5EF4-FFF2-40B4-BE49-F238E27FC236}">
                <a16:creationId xmlns:a16="http://schemas.microsoft.com/office/drawing/2014/main" id="{B14B3DE7-9412-4DCF-8A4D-A67CB8EAB78D}"/>
              </a:ext>
            </a:extLst>
          </p:cNvPr>
          <p:cNvSpPr/>
          <p:nvPr/>
        </p:nvSpPr>
        <p:spPr>
          <a:xfrm>
            <a:off x="5661025" y="440055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2" name="Oval 71">
            <a:extLst>
              <a:ext uri="{FF2B5EF4-FFF2-40B4-BE49-F238E27FC236}">
                <a16:creationId xmlns:a16="http://schemas.microsoft.com/office/drawing/2014/main" id="{F9C7107C-1502-40F7-B455-0185794A2F53}"/>
              </a:ext>
            </a:extLst>
          </p:cNvPr>
          <p:cNvSpPr/>
          <p:nvPr/>
        </p:nvSpPr>
        <p:spPr>
          <a:xfrm>
            <a:off x="5626100" y="419735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3" name="Oval 72">
            <a:extLst>
              <a:ext uri="{FF2B5EF4-FFF2-40B4-BE49-F238E27FC236}">
                <a16:creationId xmlns:a16="http://schemas.microsoft.com/office/drawing/2014/main" id="{A84AD4C9-CBC1-41DE-BA99-6DD3923212DC}"/>
              </a:ext>
            </a:extLst>
          </p:cNvPr>
          <p:cNvSpPr/>
          <p:nvPr/>
        </p:nvSpPr>
        <p:spPr>
          <a:xfrm>
            <a:off x="5683250" y="409575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4" name="Oval 73">
            <a:extLst>
              <a:ext uri="{FF2B5EF4-FFF2-40B4-BE49-F238E27FC236}">
                <a16:creationId xmlns:a16="http://schemas.microsoft.com/office/drawing/2014/main" id="{9F5F1D54-71C6-4E72-BAE1-AAF06E9BA975}"/>
              </a:ext>
            </a:extLst>
          </p:cNvPr>
          <p:cNvSpPr/>
          <p:nvPr/>
        </p:nvSpPr>
        <p:spPr>
          <a:xfrm>
            <a:off x="5554663" y="4248150"/>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5" name="Oval 74">
            <a:extLst>
              <a:ext uri="{FF2B5EF4-FFF2-40B4-BE49-F238E27FC236}">
                <a16:creationId xmlns:a16="http://schemas.microsoft.com/office/drawing/2014/main" id="{084F840B-55C1-4B53-B4F0-54A3D915B3DD}"/>
              </a:ext>
            </a:extLst>
          </p:cNvPr>
          <p:cNvSpPr/>
          <p:nvPr/>
        </p:nvSpPr>
        <p:spPr>
          <a:xfrm>
            <a:off x="5519738" y="404495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6" name="Oval 75">
            <a:extLst>
              <a:ext uri="{FF2B5EF4-FFF2-40B4-BE49-F238E27FC236}">
                <a16:creationId xmlns:a16="http://schemas.microsoft.com/office/drawing/2014/main" id="{9C655DF0-604F-49D6-990E-441E19ABFEEA}"/>
              </a:ext>
            </a:extLst>
          </p:cNvPr>
          <p:cNvSpPr/>
          <p:nvPr/>
        </p:nvSpPr>
        <p:spPr>
          <a:xfrm>
            <a:off x="6059488" y="4011613"/>
            <a:ext cx="44450"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7" name="Oval 76">
            <a:extLst>
              <a:ext uri="{FF2B5EF4-FFF2-40B4-BE49-F238E27FC236}">
                <a16:creationId xmlns:a16="http://schemas.microsoft.com/office/drawing/2014/main" id="{5ADC678B-B319-4E7B-A8C4-38E2379AAD7F}"/>
              </a:ext>
            </a:extLst>
          </p:cNvPr>
          <p:cNvSpPr/>
          <p:nvPr/>
        </p:nvSpPr>
        <p:spPr>
          <a:xfrm>
            <a:off x="5861050" y="3914775"/>
            <a:ext cx="46038" cy="44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8" name="Oval 77">
            <a:extLst>
              <a:ext uri="{FF2B5EF4-FFF2-40B4-BE49-F238E27FC236}">
                <a16:creationId xmlns:a16="http://schemas.microsoft.com/office/drawing/2014/main" id="{930FF4F6-F283-4071-AF2E-2B9C5E5B67B1}"/>
              </a:ext>
            </a:extLst>
          </p:cNvPr>
          <p:cNvSpPr/>
          <p:nvPr/>
        </p:nvSpPr>
        <p:spPr>
          <a:xfrm>
            <a:off x="5862638" y="4003675"/>
            <a:ext cx="46037" cy="44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9" name="Oval 78">
            <a:extLst>
              <a:ext uri="{FF2B5EF4-FFF2-40B4-BE49-F238E27FC236}">
                <a16:creationId xmlns:a16="http://schemas.microsoft.com/office/drawing/2014/main" id="{8567492C-7E8A-4E98-851F-8FCD3402D560}"/>
              </a:ext>
            </a:extLst>
          </p:cNvPr>
          <p:cNvSpPr/>
          <p:nvPr/>
        </p:nvSpPr>
        <p:spPr>
          <a:xfrm>
            <a:off x="5029200" y="4837113"/>
            <a:ext cx="44450"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0" name="Oval 79">
            <a:extLst>
              <a:ext uri="{FF2B5EF4-FFF2-40B4-BE49-F238E27FC236}">
                <a16:creationId xmlns:a16="http://schemas.microsoft.com/office/drawing/2014/main" id="{8FADDC1A-1E82-493C-9F54-339F5BF14FED}"/>
              </a:ext>
            </a:extLst>
          </p:cNvPr>
          <p:cNvSpPr/>
          <p:nvPr/>
        </p:nvSpPr>
        <p:spPr>
          <a:xfrm>
            <a:off x="5538788" y="511333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1" name="Oval 80">
            <a:extLst>
              <a:ext uri="{FF2B5EF4-FFF2-40B4-BE49-F238E27FC236}">
                <a16:creationId xmlns:a16="http://schemas.microsoft.com/office/drawing/2014/main" id="{20F66C6D-8247-4935-901C-083592467771}"/>
              </a:ext>
            </a:extLst>
          </p:cNvPr>
          <p:cNvSpPr/>
          <p:nvPr/>
        </p:nvSpPr>
        <p:spPr>
          <a:xfrm>
            <a:off x="6191250" y="35766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2" name="TextBox 81">
            <a:extLst>
              <a:ext uri="{FF2B5EF4-FFF2-40B4-BE49-F238E27FC236}">
                <a16:creationId xmlns:a16="http://schemas.microsoft.com/office/drawing/2014/main" id="{566A9CAB-FE5F-4E47-8CCB-1CEF2FAB087E}"/>
              </a:ext>
            </a:extLst>
          </p:cNvPr>
          <p:cNvSpPr txBox="1">
            <a:spLocks noChangeArrowheads="1"/>
          </p:cNvSpPr>
          <p:nvPr/>
        </p:nvSpPr>
        <p:spPr bwMode="auto">
          <a:xfrm>
            <a:off x="3922713" y="6064250"/>
            <a:ext cx="2314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Explanatory Variable</a:t>
            </a:r>
          </a:p>
          <a:p>
            <a:pPr algn="ctr"/>
            <a:r>
              <a:rPr lang="en-CA" altLang="en-US">
                <a:solidFill>
                  <a:srgbClr val="FF0000"/>
                </a:solidFill>
              </a:rPr>
              <a:t>(X-axis)</a:t>
            </a:r>
          </a:p>
        </p:txBody>
      </p:sp>
      <p:sp>
        <p:nvSpPr>
          <p:cNvPr id="83" name="TextBox 82">
            <a:extLst>
              <a:ext uri="{FF2B5EF4-FFF2-40B4-BE49-F238E27FC236}">
                <a16:creationId xmlns:a16="http://schemas.microsoft.com/office/drawing/2014/main" id="{B676980D-6501-453A-8BAF-02F6A8C0A343}"/>
              </a:ext>
            </a:extLst>
          </p:cNvPr>
          <p:cNvSpPr txBox="1">
            <a:spLocks noChangeArrowheads="1"/>
          </p:cNvSpPr>
          <p:nvPr/>
        </p:nvSpPr>
        <p:spPr bwMode="auto">
          <a:xfrm>
            <a:off x="2079625" y="3432175"/>
            <a:ext cx="12144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a:solidFill>
                  <a:srgbClr val="FF0000"/>
                </a:solidFill>
              </a:rPr>
              <a:t>Response </a:t>
            </a:r>
            <a:br>
              <a:rPr lang="en-CA" altLang="en-US">
                <a:solidFill>
                  <a:srgbClr val="FF0000"/>
                </a:solidFill>
              </a:rPr>
            </a:br>
            <a:r>
              <a:rPr lang="en-CA" altLang="en-US">
                <a:solidFill>
                  <a:srgbClr val="FF0000"/>
                </a:solidFill>
              </a:rPr>
              <a:t>Variable</a:t>
            </a:r>
            <a:br>
              <a:rPr lang="en-CA" altLang="en-US">
                <a:solidFill>
                  <a:srgbClr val="FF0000"/>
                </a:solidFill>
              </a:rPr>
            </a:br>
            <a:r>
              <a:rPr lang="en-CA" altLang="en-US">
                <a:solidFill>
                  <a:srgbClr val="FF0000"/>
                </a:solidFill>
              </a:rPr>
              <a:t>(Y axis)</a:t>
            </a:r>
          </a:p>
        </p:txBody>
      </p:sp>
      <p:sp>
        <p:nvSpPr>
          <p:cNvPr id="84" name="TextBox 83">
            <a:extLst>
              <a:ext uri="{FF2B5EF4-FFF2-40B4-BE49-F238E27FC236}">
                <a16:creationId xmlns:a16="http://schemas.microsoft.com/office/drawing/2014/main" id="{FED891A5-929D-4544-96EB-50CAF2F15D1E}"/>
              </a:ext>
            </a:extLst>
          </p:cNvPr>
          <p:cNvSpPr txBox="1">
            <a:spLocks noChangeArrowheads="1"/>
          </p:cNvSpPr>
          <p:nvPr/>
        </p:nvSpPr>
        <p:spPr bwMode="auto">
          <a:xfrm>
            <a:off x="7375525" y="2819400"/>
            <a:ext cx="30797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One of the first things in making a scatter plot is to decide which variable is the Response and which is the explanatory</a:t>
            </a:r>
          </a:p>
        </p:txBody>
      </p:sp>
      <p:sp>
        <p:nvSpPr>
          <p:cNvPr id="85" name="TextBox 84">
            <a:extLst>
              <a:ext uri="{FF2B5EF4-FFF2-40B4-BE49-F238E27FC236}">
                <a16:creationId xmlns:a16="http://schemas.microsoft.com/office/drawing/2014/main" id="{3147153C-D851-49DC-9BA9-99DE55B65C50}"/>
              </a:ext>
            </a:extLst>
          </p:cNvPr>
          <p:cNvSpPr txBox="1">
            <a:spLocks noChangeArrowheads="1"/>
          </p:cNvSpPr>
          <p:nvPr/>
        </p:nvSpPr>
        <p:spPr bwMode="auto">
          <a:xfrm>
            <a:off x="1643063" y="4464050"/>
            <a:ext cx="1900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a:solidFill>
                  <a:srgbClr val="FF0000"/>
                </a:solidFill>
              </a:rPr>
              <a:t>Make sure you label your Y-axis and have units</a:t>
            </a:r>
          </a:p>
        </p:txBody>
      </p:sp>
      <p:pic>
        <p:nvPicPr>
          <p:cNvPr id="4" name="Picture 3">
            <a:extLst>
              <a:ext uri="{FF2B5EF4-FFF2-40B4-BE49-F238E27FC236}">
                <a16:creationId xmlns:a16="http://schemas.microsoft.com/office/drawing/2014/main" id="{43AB0C6E-D628-4C8B-99A3-FDEEC42486E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84613" y="2870200"/>
            <a:ext cx="3446462"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Box 85">
            <a:extLst>
              <a:ext uri="{FF2B5EF4-FFF2-40B4-BE49-F238E27FC236}">
                <a16:creationId xmlns:a16="http://schemas.microsoft.com/office/drawing/2014/main" id="{DA659F78-9C19-4FC5-A76D-ACA5DB60194D}"/>
              </a:ext>
            </a:extLst>
          </p:cNvPr>
          <p:cNvSpPr txBox="1">
            <a:spLocks noChangeArrowheads="1"/>
          </p:cNvSpPr>
          <p:nvPr/>
        </p:nvSpPr>
        <p:spPr bwMode="auto">
          <a:xfrm>
            <a:off x="6899275" y="4449763"/>
            <a:ext cx="3835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The increments don’t have to begin at zero.  Adjust your window to get a better graph</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fade">
                                      <p:cBhvr>
                                        <p:cTn id="32" dur="500"/>
                                        <p:tgtEl>
                                          <p:spTgt spid="8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fade">
                                      <p:cBhvr>
                                        <p:cTn id="4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AE4E6-2469-48DC-8FB5-16F155CD5A71}"/>
              </a:ext>
            </a:extLst>
          </p:cNvPr>
          <p:cNvSpPr>
            <a:spLocks noGrp="1"/>
          </p:cNvSpPr>
          <p:nvPr>
            <p:ph type="title"/>
          </p:nvPr>
        </p:nvSpPr>
        <p:spPr>
          <a:xfrm>
            <a:off x="262467" y="206905"/>
            <a:ext cx="7467600" cy="561975"/>
          </a:xfrm>
        </p:spPr>
        <p:txBody>
          <a:bodyPr/>
          <a:lstStyle/>
          <a:p>
            <a:pPr eaLnBrk="1" fontAlgn="auto" hangingPunct="1">
              <a:spcAft>
                <a:spcPts val="0"/>
              </a:spcAft>
              <a:defRPr/>
            </a:pPr>
            <a:r>
              <a:rPr lang="en-CA" sz="2500" dirty="0"/>
              <a:t>Explanatory (x) </a:t>
            </a:r>
            <a:r>
              <a:rPr lang="en-CA" sz="2500" dirty="0" err="1"/>
              <a:t>vs</a:t>
            </a:r>
            <a:r>
              <a:rPr lang="en-CA" sz="2500" dirty="0"/>
              <a:t> Response (y) Variables</a:t>
            </a:r>
          </a:p>
        </p:txBody>
      </p:sp>
      <p:sp>
        <p:nvSpPr>
          <p:cNvPr id="3" name="Content Placeholder 2">
            <a:extLst>
              <a:ext uri="{FF2B5EF4-FFF2-40B4-BE49-F238E27FC236}">
                <a16:creationId xmlns:a16="http://schemas.microsoft.com/office/drawing/2014/main" id="{9EABDAE4-58F6-44D6-BAFD-4699057A57B6}"/>
              </a:ext>
            </a:extLst>
          </p:cNvPr>
          <p:cNvSpPr>
            <a:spLocks noGrp="1"/>
          </p:cNvSpPr>
          <p:nvPr>
            <p:ph sz="quarter" idx="1"/>
          </p:nvPr>
        </p:nvSpPr>
        <p:spPr>
          <a:xfrm>
            <a:off x="457199" y="753005"/>
            <a:ext cx="10938933" cy="5791728"/>
          </a:xfrm>
        </p:spPr>
        <p:txBody>
          <a:bodyPr/>
          <a:lstStyle/>
          <a:p>
            <a:pPr eaLnBrk="1" hangingPunct="1">
              <a:buFont typeface="Wingdings" panose="05000000000000000000" pitchFamily="2" charset="2"/>
              <a:buNone/>
              <a:defRPr/>
            </a:pPr>
            <a:r>
              <a:rPr lang="en-CA" altLang="en-US" dirty="0"/>
              <a:t>The explanatory variable (x) is used to ‘explain’ the variations of the response variable (y)</a:t>
            </a:r>
          </a:p>
          <a:p>
            <a:pPr eaLnBrk="1" hangingPunct="1">
              <a:defRPr/>
            </a:pPr>
            <a:r>
              <a:rPr lang="en-CA" altLang="en-US" dirty="0"/>
              <a:t>Explanatory Variable “x” affects Response Variable “y”</a:t>
            </a:r>
          </a:p>
          <a:p>
            <a:pPr eaLnBrk="1" hangingPunct="1">
              <a:defRPr/>
            </a:pPr>
            <a:r>
              <a:rPr lang="en-CA" altLang="en-US" dirty="0"/>
              <a:t>There may not always be a clear indicator of which variable is the explanatory or response variable, so read the question carefully</a:t>
            </a:r>
          </a:p>
          <a:p>
            <a:pPr eaLnBrk="1" hangingPunct="1">
              <a:defRPr/>
            </a:pPr>
            <a:r>
              <a:rPr lang="en-CA" altLang="en-US" dirty="0"/>
              <a:t>When asked to define each variable, remember to be “PRECISE”</a:t>
            </a:r>
          </a:p>
          <a:p>
            <a:pPr eaLnBrk="1" hangingPunct="1">
              <a:buFont typeface="Wingdings" panose="05000000000000000000" pitchFamily="2" charset="2"/>
              <a:buNone/>
              <a:defRPr/>
            </a:pPr>
            <a:endParaRPr lang="en-CA" altLang="en-US" sz="1100" dirty="0"/>
          </a:p>
          <a:p>
            <a:pPr eaLnBrk="1" hangingPunct="1">
              <a:defRPr/>
            </a:pPr>
            <a:r>
              <a:rPr lang="en-CA" altLang="en-US" dirty="0"/>
              <a:t>(x) Explanatory variable (Independent) </a:t>
            </a:r>
          </a:p>
          <a:p>
            <a:pPr lvl="1" eaLnBrk="1" hangingPunct="1">
              <a:defRPr/>
            </a:pPr>
            <a:r>
              <a:rPr lang="en-CA" altLang="en-US" dirty="0"/>
              <a:t>Variable used to explain the observed outcomes</a:t>
            </a:r>
          </a:p>
          <a:p>
            <a:pPr lvl="1" eaLnBrk="1" hangingPunct="1">
              <a:defRPr/>
            </a:pPr>
            <a:r>
              <a:rPr lang="en-CA" altLang="en-US" dirty="0"/>
              <a:t>Age, time, number of people, </a:t>
            </a:r>
            <a:r>
              <a:rPr lang="en-CA" altLang="en-US" dirty="0" err="1"/>
              <a:t>etc</a:t>
            </a:r>
            <a:endParaRPr lang="en-CA" altLang="en-US" dirty="0"/>
          </a:p>
          <a:p>
            <a:pPr lvl="1" eaLnBrk="1" hangingPunct="1">
              <a:buFont typeface="Wingdings 2" panose="05020102010507070707" pitchFamily="18" charset="2"/>
              <a:buNone/>
              <a:defRPr/>
            </a:pPr>
            <a:endParaRPr lang="en-CA" altLang="en-US" sz="1100" dirty="0"/>
          </a:p>
          <a:p>
            <a:pPr eaLnBrk="1" hangingPunct="1">
              <a:defRPr/>
            </a:pPr>
            <a:r>
              <a:rPr lang="en-CA" altLang="en-US" dirty="0"/>
              <a:t>(y) Response variable (Dependent)</a:t>
            </a:r>
          </a:p>
          <a:p>
            <a:pPr lvl="1" eaLnBrk="1" hangingPunct="1">
              <a:defRPr/>
            </a:pPr>
            <a:r>
              <a:rPr lang="en-CA" altLang="en-US" dirty="0"/>
              <a:t>Measures the outcome of a study</a:t>
            </a:r>
          </a:p>
          <a:p>
            <a:pPr lvl="1" eaLnBrk="1" hangingPunct="1">
              <a:defRPr/>
            </a:pPr>
            <a:r>
              <a:rPr lang="en-CA" altLang="en-US" dirty="0"/>
              <a:t>Cost, number of sales, salary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linds(horizontal)">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4C9A1-98D1-40D8-B082-A66F78EE3582}"/>
              </a:ext>
            </a:extLst>
          </p:cNvPr>
          <p:cNvSpPr>
            <a:spLocks noGrp="1"/>
          </p:cNvSpPr>
          <p:nvPr>
            <p:ph type="title"/>
          </p:nvPr>
        </p:nvSpPr>
        <p:spPr>
          <a:xfrm>
            <a:off x="211667" y="274638"/>
            <a:ext cx="10354733" cy="546629"/>
          </a:xfrm>
        </p:spPr>
        <p:txBody>
          <a:bodyPr>
            <a:normAutofit fontScale="90000"/>
          </a:bodyPr>
          <a:lstStyle/>
          <a:p>
            <a:r>
              <a:rPr lang="en-US" dirty="0"/>
              <a:t>IDENTIFY the Explanatory &amp; Response Variables</a:t>
            </a:r>
          </a:p>
        </p:txBody>
      </p:sp>
      <p:sp>
        <p:nvSpPr>
          <p:cNvPr id="3" name="Content Placeholder 2">
            <a:extLst>
              <a:ext uri="{FF2B5EF4-FFF2-40B4-BE49-F238E27FC236}">
                <a16:creationId xmlns:a16="http://schemas.microsoft.com/office/drawing/2014/main" id="{F3E0355F-385B-4E42-9A9A-0834A3E9F651}"/>
              </a:ext>
            </a:extLst>
          </p:cNvPr>
          <p:cNvSpPr>
            <a:spLocks noGrp="1"/>
          </p:cNvSpPr>
          <p:nvPr>
            <p:ph sz="quarter" idx="1"/>
          </p:nvPr>
        </p:nvSpPr>
        <p:spPr>
          <a:xfrm>
            <a:off x="220132" y="939796"/>
            <a:ext cx="11582400" cy="1439334"/>
          </a:xfrm>
        </p:spPr>
        <p:txBody>
          <a:bodyPr/>
          <a:lstStyle/>
          <a:p>
            <a:pPr marL="0" indent="0">
              <a:buNone/>
            </a:pPr>
            <a:r>
              <a:rPr lang="en-US" sz="2200" dirty="0"/>
              <a:t>Ex: The effects of sodium retention in your body from the consumption of carbohydrates were studied in adults aged 30 to 50.  Random samples were split into 3 groups that consumed daily amounts of at most 1%, between 1% to 3%, or </a:t>
            </a:r>
            <a:r>
              <a:rPr lang="en-US" sz="2200" dirty="0" err="1"/>
              <a:t>atleast</a:t>
            </a:r>
            <a:r>
              <a:rPr lang="en-US" sz="2200" dirty="0"/>
              <a:t> 3%  of their body weights. Subject’s sodium level were measured against their body weights.   </a:t>
            </a:r>
          </a:p>
        </p:txBody>
      </p:sp>
      <p:sp>
        <p:nvSpPr>
          <p:cNvPr id="5" name="Content Placeholder 2">
            <a:extLst>
              <a:ext uri="{FF2B5EF4-FFF2-40B4-BE49-F238E27FC236}">
                <a16:creationId xmlns:a16="http://schemas.microsoft.com/office/drawing/2014/main" id="{A6421D8B-F3D4-41AE-B222-7D10732F36A2}"/>
              </a:ext>
            </a:extLst>
          </p:cNvPr>
          <p:cNvSpPr txBox="1">
            <a:spLocks/>
          </p:cNvSpPr>
          <p:nvPr/>
        </p:nvSpPr>
        <p:spPr bwMode="auto">
          <a:xfrm>
            <a:off x="270930" y="4080938"/>
            <a:ext cx="11582400" cy="129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sz="2200" dirty="0"/>
              <a:t>Ex: Does listening to music affect the your comprehension while studying?  A study of 3000 students that listened to either </a:t>
            </a:r>
            <a:r>
              <a:rPr lang="en-US" sz="2200" dirty="0" err="1"/>
              <a:t>i</a:t>
            </a:r>
            <a:r>
              <a:rPr lang="en-US" sz="2200" dirty="0"/>
              <a:t>) classical ii) rap iii) contemporary pop iv) study music while studying during exam season were asked how much of the content they understood based on a scale of 1 to 10.</a:t>
            </a:r>
          </a:p>
        </p:txBody>
      </p:sp>
      <p:sp>
        <p:nvSpPr>
          <p:cNvPr id="6" name="Content Placeholder 2">
            <a:extLst>
              <a:ext uri="{FF2B5EF4-FFF2-40B4-BE49-F238E27FC236}">
                <a16:creationId xmlns:a16="http://schemas.microsoft.com/office/drawing/2014/main" id="{6D57F0D0-1824-4FC1-92FE-58C8EDE151F4}"/>
              </a:ext>
            </a:extLst>
          </p:cNvPr>
          <p:cNvSpPr txBox="1">
            <a:spLocks/>
          </p:cNvSpPr>
          <p:nvPr/>
        </p:nvSpPr>
        <p:spPr bwMode="auto">
          <a:xfrm>
            <a:off x="169336" y="5664214"/>
            <a:ext cx="11540065" cy="115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eaLnBrk="1" hangingPunct="1">
              <a:buFont typeface="Wingdings" panose="05000000000000000000" pitchFamily="2" charset="2"/>
              <a:buNone/>
            </a:pPr>
            <a:r>
              <a:rPr lang="en-CA" altLang="en-US" sz="2100" dirty="0"/>
              <a:t>Researchers at Georgia State Univ. concluded that drivers exiting parking spaces did so more slowly when a driver in another car was waiting for the space than when no one was waiting.  </a:t>
            </a:r>
            <a:r>
              <a:rPr lang="en-CA" altLang="en-US" sz="1200" dirty="0"/>
              <a:t>[JASP 1997]</a:t>
            </a:r>
          </a:p>
        </p:txBody>
      </p:sp>
      <p:sp>
        <p:nvSpPr>
          <p:cNvPr id="7" name="Content Placeholder 2">
            <a:extLst>
              <a:ext uri="{FF2B5EF4-FFF2-40B4-BE49-F238E27FC236}">
                <a16:creationId xmlns:a16="http://schemas.microsoft.com/office/drawing/2014/main" id="{5EA58748-2DC0-4662-8E95-0BEC32239DA9}"/>
              </a:ext>
            </a:extLst>
          </p:cNvPr>
          <p:cNvSpPr txBox="1">
            <a:spLocks/>
          </p:cNvSpPr>
          <p:nvPr/>
        </p:nvSpPr>
        <p:spPr bwMode="auto">
          <a:xfrm>
            <a:off x="237064" y="2599267"/>
            <a:ext cx="11582400" cy="129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sz="2200" dirty="0"/>
              <a:t>Ex: 15 Ice-cream shops were studied to examine the average hourly ice-cream cones they sold in a period of 3 random days in the summer.  The temperatures through out each day were recorded to see if it affected ice-cream sales</a:t>
            </a:r>
          </a:p>
        </p:txBody>
      </p:sp>
    </p:spTree>
    <p:custDataLst>
      <p:tags r:id="rId1"/>
    </p:custDataLst>
    <p:extLst>
      <p:ext uri="{BB962C8B-B14F-4D97-AF65-F5344CB8AC3E}">
        <p14:creationId xmlns:p14="http://schemas.microsoft.com/office/powerpoint/2010/main" val="1561258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DFCD17-0013-872E-4EDA-2F6F1BE14695}"/>
              </a:ext>
            </a:extLst>
          </p:cNvPr>
          <p:cNvSpPr>
            <a:spLocks noGrp="1"/>
          </p:cNvSpPr>
          <p:nvPr>
            <p:ph sz="quarter" idx="1"/>
          </p:nvPr>
        </p:nvSpPr>
        <p:spPr>
          <a:xfrm>
            <a:off x="609600" y="2464526"/>
            <a:ext cx="9956800" cy="4009426"/>
          </a:xfrm>
        </p:spPr>
        <p:txBody>
          <a:bodyPr/>
          <a:lstStyle/>
          <a:p>
            <a:pPr marL="0" indent="0">
              <a:buNone/>
            </a:pPr>
            <a:r>
              <a:rPr lang="en-US" dirty="0"/>
              <a:t>Explanatory variable: the amount of carbohydrate intake as a percentage of your body weight</a:t>
            </a:r>
          </a:p>
          <a:p>
            <a:pPr marL="0" indent="0">
              <a:buNone/>
            </a:pPr>
            <a:endParaRPr lang="en-US" dirty="0"/>
          </a:p>
          <a:p>
            <a:pPr marL="0" indent="0">
              <a:buNone/>
            </a:pPr>
            <a:r>
              <a:rPr lang="en-US" dirty="0"/>
              <a:t>Response variable: sodium retention as a percentage of </a:t>
            </a:r>
            <a:r>
              <a:rPr lang="en-US"/>
              <a:t>your bodyweight</a:t>
            </a:r>
            <a:endParaRPr lang="en-US" dirty="0"/>
          </a:p>
        </p:txBody>
      </p:sp>
      <p:sp>
        <p:nvSpPr>
          <p:cNvPr id="4" name="Content Placeholder 2">
            <a:extLst>
              <a:ext uri="{FF2B5EF4-FFF2-40B4-BE49-F238E27FC236}">
                <a16:creationId xmlns:a16="http://schemas.microsoft.com/office/drawing/2014/main" id="{C37676C1-3D93-6B6B-F9D0-7A3A1A2D15ED}"/>
              </a:ext>
            </a:extLst>
          </p:cNvPr>
          <p:cNvSpPr txBox="1">
            <a:spLocks/>
          </p:cNvSpPr>
          <p:nvPr/>
        </p:nvSpPr>
        <p:spPr bwMode="auto">
          <a:xfrm>
            <a:off x="220132" y="939796"/>
            <a:ext cx="11582400" cy="14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sz="2200"/>
              <a:t>Ex: The effects of sodium retention in your body from the consumption of carbohydrates were studied in adults aged 30 to 50.  Random samples were split into 3 groups that consumed daily amounts of at most 1%, between 1% to 3%, or atleast 3%  of their body weights. Subject’s sodium level were measured against their body weights.   </a:t>
            </a:r>
            <a:endParaRPr lang="en-US" sz="2200" dirty="0"/>
          </a:p>
        </p:txBody>
      </p:sp>
    </p:spTree>
    <p:extLst>
      <p:ext uri="{BB962C8B-B14F-4D97-AF65-F5344CB8AC3E}">
        <p14:creationId xmlns:p14="http://schemas.microsoft.com/office/powerpoint/2010/main" val="581705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apstatc31"/>
  <p:tag name="ISPRING_SCORM_PASSING_SCORE" val="100.0000000000"/>
  <p:tag name="ISPRING_RESOURCE_PATHS_HASH" val="94b0f9a2ce84e864a328139283993d548c239c2d"/>
  <p:tag name="ISPRING_RESOURCE_PATHS_HASH_2" val="1e4bbbeac23a1b7753c8ccabe7654cf689d686"/>
  <p:tag name="ISPRING_ULTRA_SCORM_COURSE_ID" val="77BD4EE5-93D1-4B5B-A1F7-43E60D5EA69C"/>
  <p:tag name="ISPRING_SCORM_RATE_SLIDES" val="1"/>
  <p:tag name="ISPRING_PLAYERS_CUSTOMIZATION" val="UEsDBBQAAgAIALtVaUb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u1VpRiXfYoO9BAAAyxYAACcAAAB1bml2ZXJzYWwvZmxhc2hfcHVibGlzaGluZ19zZXR0aW5ncy54bWzNWN1uGjkUvucprFn1siFJk2waAREhg4LKX2GybbRaITNjGG889tT2QOnVPk0fbJ9kj3EgEAjxbEUU5YLgOec7P/b5/DGly+8JQxMiFRW87B0dHHqI8FBElI/L3m1Qf3/uIaUxjzATnJQ9Ljx0WSmU0mzIqIr7RGswVQhguLpIddmLtU4visXpdHpAVSrNU8EyDfjqIBRJMZVEEa6JLKYMz+BDz1KivEqhgFDJLrVElDGCaAQpcGqyw6zOsIq9ojUb4vB+LEXGo5pgQiI5Hpa9386r5m9hY6GuaUK4KU5VYNEs6wscRdTkg1mf/iAoJnQcQ+JHhycemtJIx2Xvw+GxwQH74ibOHN1WgQ1OTUA5XD8ESIjGEdbYfrURJRkRCX0lqqJlRgB0bW3FUpPverlgl6IZxwkNA3iCTK/K3nUw6Pl1v+e3a/7gtte0qTp7BI2g6Tv59JuNa3/Q7gR+f3ATtJq5nQL/a5DDKW9mzvDdnt/324HfG1w1Ojk93JN69PFb1UYzp88X/6rfCPJGaldbeV26N522m0+t0+pW23e5Uru56/q9ZqP9aRB0Os2g0X30mp/7lRNeKq4PSwmGSmRybSQWbNGNhRZPJkMRDWzFsByTQNQpzPAIM0U89HdKxp8zzKiembkGUrsnJK2qlIS6Z2a27Jk59B7hLCCkBsFWGOF0yQgfT9aqL9rwK5VtT7QElJdiPmuK8atnf3q2zP747Hx3+tvSLGGtcRgD8ekFb62uLKxGgq9RlvmOhoJFy4JIMiRRGydkhc/795TXwfLIQyM4RAxKrUqKmYeohtLDpbPKhkpTPb9B6quWCLDgpiKo1d9oRRhjCfWp1fWHrhvODit/toUm6i/bCLv0nKnPI3Qt8RRuMhfzLuEuZjewScxsFJFOSUiscliiKmMuxr3FwLkYt7C8JxIFQjAn++5iJFCDj4RT7gmmTnl/IUNFNXExvaJOoTuZZpQ7Ic6PjlOWImMRmokMMXpPkBYIOpIl8F9M0KqCQCMpkvkqqByNFKNwrCeUTEl06RLoDkIkGXiaMWZE2wjfMvoDDclISMAleAIHGNapsvgHuYBTrNQjKF7k+M7ew432tf/1nSkQRxMMmiYfOLAKSVK9D3wMtXMBIRgT0M0VCOhMiDMYFbM/EY3mZi5lOseO8WS+6WYj56Cw3RTysZjwIAT+ozwjroAh5khwNkM4hJFV5ghNqMgUrNjDYqHV/0rQuiLK56mOgaYhmIzcSOfw6PjDyenZ7+cfLw6K//7z8/1Opwfd0GXYRLPCobZToTp7PlHDL/g9ozrdvJ5ozxecnlWgzn5509yhRp09twg/Z9+nytTZcUOfvuC5Q6W+4LlDq2741oVMDFFFGydh+0+dB5W1qURKRaOQtgumua57i3qp71d7tRsEe3TbDPoXbtckgoaFMZDKyPxUd7qFbwPYDt8J3nTdSYb0/D+cAGEDnZjTLWy741TwJ0eZZmRDd0UyOKUAd/7YCgy49RlNQDJFr0bnv0Kuz43UPnl5b3z1KszxSz+1LO3siTkIlmEMh2hvB+/NM/M+2/uWOma/LV/urL3NWb4hWX9lap4klNME+mgE6PI9a+X05LBU3P6oUAC09RfQlcJ/UEsDBBQAAgAIALtVaUZISKwfsQIAAFEKAAAhAAAAdW5pdmVyc2FsL2ZsYXNoX3NraW5fc2V0dGluZ3MueG1slVbbbtswDH3fVwTZe9xd0wFqgDTNgALdWqxF32WbsYXIkiHJ6fL307WWEzv2QhSIyHNIihelSO4JW32YzVDGKRfPoBRhhTSaoJuR/GaeNkpxtsg4U8DUgnFRYTpfffxpPyixyDEWP4CYytnhDNowS/uZQvExvi2NDBEyXtWYHR94wRcpzvaF4A3LR1MrjzUIStheI69+LDfbwQCUSHWvoOrktL02Mo1SC5ASTErft0ZGWRSnQEOkK/uZyGlDXb79Ce1AJFGWtv5kZIhW4wK6Rb5eGxnGM+2925WlkcsEBX+Vhn75bGQQSvERRNf53VcjgwxeN/X/zEgteGEK2uVcbuI7h3Kc6/UzWV0ZGSWYC5lAo13w5bF3vYtA/mu898isq+D0ydT15EEwTU8prJRoACXh5Gyy5G+PjdL7AasdplIDYlULetJJP+FGBjddXYv7A2+E5bEvr2khr5w2FWxcwpG7rr7Fbza39q2Inb7rogwFHLwySrFVtsjfuq5nyEjZIp8pyeGR0eMZ/NTiOKHHt9h383L5tRUY1sfcW8MpWE2kB7O5MgrtFQFT8RxW0qTzQiowbUOJ1bmUkrOcEMMHUmBFOPtlcOnRXkai5MTgR61/sJAiikLfvNkc9Ssd98uex8fR/Si0d3PnmdJv+M0cK4WzstI/SnI+8zy9JNrNPOlnmFdSw0Hcsx2fyKmw2IN44ZxOjcK4gqlY7hZrAI2SqAAo6a8w8j76Ss+aKgWx1R0jEEamq3O4khQl1X/qlcAb5MHoGzZgdVRVan8ME/oOjzR+AACLrAwT6w7OUjVUEQoHCHsfKeyVh+6GpJ7QoWFbqwfYqXjcvOZkHqMVasfRvxLtnMR+uoYewqtOq5/hLOMjr3Aq7cU6Sz/2JoeXzIxeDHIKP0wd19p+XkKtNP9K/gNQSwMEFAACAAgAu1VpRkFYdiORBAAA3BUAACYAAAB1bml2ZXJzYWwvaHRtbF9wdWJsaXNoaW5nX3NldHRpbmdzLnhtbM1Y3XLiNhS+5yk07uzlQpJN0iwDZAhxBmb5KzjdzXQ6jLAFViNLriTDsld9mj5Yn6RHKBAIhMjtJu3kgnB8vu/8WOf4w5XLrwlDMyIVFbzqHRePPER4KCLKp1XvNrh5f+EhpTGPMBOcVD0uPHRZK1TSbMyoiodEa3BVCGi4Kqe66sVap+VSaT6fF6lKpbkqWKaBXxVDkZRSSRThmshSyvACPvQiJcqrFQoIVaypI6KMEUQjSIFTkx1mTZ0wr2S9xji8n0qR8aghmJBITsdV74eLuvlb+Vima5oQbmpTNTAasy7jKKImHcyG9BtBMaHTGPI+Pjr10JxGOq56H45ODA/4l3Z5luy2CGx4GgKq4fohQEI0jrDG9quNKMmESGgrUTUtMwKkW7YNT02+6rXBmqIFxwkNA7iCTKuq3nUwGvg3/sDvNvzR7aBtU3VGBK2g7Tthhu3WtT/q9gJ/OGoGnXZuUOB/CXKA8mbmTN8f+EO/G/iD0VWrlxPhntQjxu/UW+2cmM/+1bAV5I3UrXfyQvrNXtcN0+h1+vXuXa7Umnd9f9BudT+Ngl6vHbT6j6jlud844ZXS9rBUYKhEJrdGYrUs+rHQ4slkKKJhWTEspyQQNxRmeIKZIh76LSXTnzLMqF6YuYaddk9IWlcpCfXAzGzVM3PoPdJZQkgNgm1shLP1Rvh4ulV9yYbfqGx/ohXYeCnmi7aYvnn2Z+fr7E/OLw6nvy/NCtYahzEsPr3aW5uWlddE8K2VZb6jsWDRuqAJnBIGtdQlxcxDVENt4fqqNh3QN5TB+THY4+KE653iwhhLyFht2h/6aLZwWPulKzRRv9rSrOk5V59H6FriOTyaXNz7hLu4NaHtzLSeSKckJFY5PFGdMRfnwWqEXJw7WN4TiQIhmJN/f3XIUYtPhFPuCaZOeX8mY0U1cXG9ok6he5lmlDsxLo+OU5YiYxFaiAwxek+QFgg6kiXwX0zQpiZAEymSpZVhpZFiNCJoRsmcRJcuge4gRJIB0gwmI9pG+D2j39CYTIQEXoJncIDBTpXlL+YiTrFSj6R4leM7+2Rtda/9L+9MgTiaYVAp+chhT5Ak1a/Bj6F2LiAEYwK6uUEBnQlxBqNi7k9Eo6WbS5nOsWM8W950cyOXpHC7KeRjOeFCCPuL8oy4EoaYI8HZAuEQRlaZIzSjIlNgsYfFUqt/lKCFIsqXqU5BR0MwGbktnaPjkw+nZ+c/XnwsF0t//fHn+4OgByXQZ9hEs1KgcVBzOiOf6NsXcM/oSDfUEzX5AuhZTemMy5vmAX3pjNwj5ZyxT7WmM3BHcb6APKA7X0AeUJ872BshE7Ooop2TsP/Hy4Nu2lUilZLRLfsl0FKpvY0CGvr1QaOJoOu37WBYdnvwIWhBGMOamJif007P1dsAGuw70Zs+OgmLgf+zEyHcEqdd6Ba223Mq+JOj8DJCoL8hApxSgKf41EoGeI4zmoAIit5sQf+bdfnckLzmpn21DfQmu+DwzyG7Kb7XLiBYhjEci1c7Sv/99vyuDfs/9cB+W78k2Xorsn7TsP3qsQD27TeytcLfUEsDBBQAAgAIALtVaUaSRrCZqQEAAEMGAAAfAAAAdW5pdmVyc2FsL2h0bWxfc2tpbl9zZXR0aW5ncy5qc42UTU/DMAyG7/sVVbiiaXwOuE0wJCQOSOyGOGSd11VL4ypJC2Paf6fOvpo0YcSXxHnyOnYUr3tJM1jKkodkbed2/eaurQ/IZ1QF565fRPwF+ZkW+QwmeQEil8A8pN4fPbg3RyIkzKQVna7eSVa39BjSzpwL3cbLgIQK+HTocB0AvwK+79DhHye1XVrblFp1nlbGoOynKA1I05eoCm4ZdvZsRztDD8Ya1Al0zlNwRId2xMij4s2QrM2lWJRcrl4xw/6Up8tMYSVnsfiLVQmqefHlFhjcDx/HjpzItXkxUPiBx3dkcbJUoDXs4t6OyYKw4FMQLd2BHX+gjnA3IY+uc52bPT26IGvTJc+gU6W7EZmLyUarU80hWZcz8G22xNUlmUMIvgLVkXq6JnNALKvyHw9YKsyoIh20W/MDKpDPcpntQg/IghxdlmRj1Tsmaq//xJwvhN4XWoR+XxFrHaF/7/nMQdCJq724r6G40Zblg/FuFe1Czm2M30ho/ZEwbgxPF0XTH5rmSDUH3cxBvcg5kqPgaglqgijsvkQDdoKVsQ06+fSzOXGf3uYXUEsDBBQAAgAIALtVaU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7VWlG9YvaeWYAAABoAAAAHAAAAHVuaXZlcnNhbC9sb2NhbF9zZXR0aW5ncy54bWyzsa/IzVEoSy0qzszPs1Uy1DNQUkjNS85PycxLt1UKDXHTtVBSKC5JzEtJzMnPS7VVystXUrC347LJyU9OzAlOLSkBKixWKMhJrEwtCknNBTJKUv0Sc4EqnZx9E0sy9JITlfTtuABQSwMEFAACAAgAMwOB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u1VpRpgJyTKOCgAAFFoAACkAAAB1bml2ZXJzYWwvc2tpbl9jdXN0b21pemF0aW9uX3NldHRpbmdzLnhtbO1c627juhH+f56CcHCAFiji+63wqtCFTox1bB9Lm+xpURiMzcRCZMmVaO/mwD/6NH2wPkmHlBRLiqxI2XR7spWFBBE535AcDmdIfusdeA+mre485mzM3wgzHVunjJn2vSf9hNBg6ViOO3OpR5koiBchm2zoh4rnWMStII8Re0Xc1YfKHbE8WvHlQwQyoeJ2x5hjny8dm1GbnduOuyFWBe2JtQM9ag2eSvVlnLOn7hNqKD5ZsDuypMm2hm25L9deRMVaagx7DUVOxSydzZbYj2Pn3jm/JcuHe9fZ2as8fVw/bqlrmfbDsZmO3DshbJkeGzG6SemcNsTasJEDtYWp8+ixb325rXT62UCL3FIr3l5L408eWLLBDGMkkHvTM1kE2e306v16KnJL7mma5Zu1dqejnIDY0EYKpt+qD5v9DAyjX9nREI12vX1C2iKP1E1rAmtaWzkxEme726Y6kTzsDdvpGNe551ZOg3VrHbk9zIZZDlnBmj92rzHsDtVsDB8cb+5o6k6/oaY3FDdYzHMG1UhAETGnmgw6vqIb0145X0b2nRMAw3ij8lpPqiHfsVCvK/e0Hry1lFYDdVu4gXtIw20V6vpNrd9UoU5r1NVBNaHC1+vSJQSZdK2Daqz2OWBke9RlI3tFv0rNuHS0Kj6CCxfMD3Ke1Gnx5xC2ehCmaqFWvd1t40NDbjabHaS2tbpWO3S7/a5cR7jWateaB6XXaDaaqN5u1/udQ73baDfhbdjvgJYW7ndQq9tqNbRDAzcAjWRZ0Rrqodvs1+sytIZ7ffUwHCrdWg3V6/VmSzu0O82hUkMg3QQdcrPHDdjUmkqzc5AVud5roqE6VIatA9ZwR22jXgN3arVDS1GatdrRuMfRRc11LM09nNCcLyhMnYLU2qO3xZ1rsNy5LggbdANezmiQ5xT1irD1+ZL4vgtSPG2GQk/5MVb6tBi4CknnmXJQFX/HVkk06ebMmtJZTSTMYAR5kCKAS2e+b+XARRMnwETKzAsL2vJzZhboROrM081j7oSGRNbMkk5JntKZnzbzw8JkJp35eTMXMpI+pTM//BXAHZt82SInEqh05qfOLGgyg0pnfu7MxiRSKJhFJM+XQSIlgDVE9swUf5ZEpTM/fWaiklkUrCfyZyYoJY2C6UQCzYUL8yj0UGTQXKCnRAoWFyk0CxWaLc2JgtdkLBlsoBWY3GhwCYqEypmyUKdXM3ny62I8vZgulNFFRVL9VYn4svxDo9P7Wm93/jioBricmvQreTyO60JCWbuWT9fEmE/HC1CIx4sJ/mxUJP67MHT6yRiPJrgiBX8UVjCb4+uKxH/ngX6az/HEWOjjkYYXI30xmRrCLmNsYK0i/ers0JrsKWIO2pv0C2JriiA8my5FnmWuRAUP2aa9ozna0+byzWhysTCm07G+wBMtLKlI2F4hzSVfwB2KK5rLOp6DDpdAxnwdfCHmX2hAsmUVVnI5urgcw4/BO3Jp3q8t+GGv6M0MT2D+qJ0DeIV1Xb7AC2X6GWYOPG5aEDT9CI72sSDoV6yDZ2A9B2wiX48uZGM0nXDnmmPdmI/UJ89aEhs5tvWIyHIJOATZY286Ow9KuLPRle9jXuGGdPzLJ3DrkTxOcWFfJzJt4cz35p5CL9xVrpmCZaVijc/VL59Gf10M5dEYawuYPG16szDEquftEVgetsMQsSyHDwOaJqs9sZcU3dIl2YGLPYLYylwJsS2BwfPO/GNn/oYIC5bWz8GqnGj488/n39y7kTGGsHJDXDvfEktoi0WG50PewFYSug75fMteGkvEHudv1ZE3GN1M1vWTQ8szR98+rkQXXjEoHfwezyExQjhQTKcQCF+Bx0AM3BDTKgQcTYbQnDgGw+7dRfxwUkjBZBromDjoG9Rcw1zEOnINc1RMxQ1W9JHBrU5v+YY0B1jMnu8H6b7Djw0WhbPZk//c0jsHYoRFyR5mFspNz3eo89e1V9RRwkjM42U0tAeKJtCte3HDiqBjlrnhO/N8aj9d4dCafjiOmeTG2VkrEfss80GEZJiq3ca3zNafNr/dO9fZiFKLeOFi85PCX76xI/4Q5367s0ibOfTqWJ6rlwtVnqiY7xb5Urfy48DNec/Ghr4YywrXAP6+IWy5hoR0x/fw+XX5uz0ND2XQF5hXp8Rdrv/9z3/lV5Poj1+KgtI/F9UDq5jHMfyk728Th1Hv7zn0GLISh4qXnMBgsxxC8++dhTcEtpQNQ1Yvr8BhdOEfzs5d5tp8RJVcyfOPEEbEVq4iXRH3AcKQ4ThWUUVi+NxBWOE+HM8QO2aZNi0I/+a4zgdvjGYLWdPE4QoWimUuH/z0uEIEBfcoyIJTVgF96qU8gUCVUElXJiuuU6SKMCbAuvTfj6tyn5o5ngqOJ1Y4ETs7FjsA28x1rBm/Onh+VwYC/Kbj1qISc/mZKXyLSnhr50swd5IgqAbVaFFSdAZ9mPFdZaAyXpaUnlM4Y60iokFBUu7asSBCqv5oIuLx8iRKVRVxsxbt91PZs47Dhj+oivT8WJiUn9Cv7Jl8pDApr/O0MYUTxjNQsiaKDG87FOJGy/PMHMhQm0BhaN/wLS7DezDmt15epEtBQVxy46yoJLKfYW5osJh5WbTD1RM9HthPefyKY24f9eA8lag4Om8123sHzGQWPe3aYhywAKOzL97T/D+QSVsA/u1s0hh+KWKPW/qhAmcNslxv+D15BQU6PlS4OY+0ThpuG0YzHswKITcimItYXghn8xAeQfiUcybE8Vd6NmhQfWamQTVrggaB2tPzZ+82t9TF4AImDX0zXhaVXoe3HNdiYxaHnaiM4tkaVNtw2AgxkYKYV4ltTbhU/Jdo/WZnMdOiexqGqUhBxDTZox94sDSyPVtmY3rHor4dlBReAkGcOzpiVDpecRImzjapOL+mWMph5NYTo08JVWHeOcaqlEwUhmju7NHo7LDErFdTmgLZU9YfVKMZFgJUCmeVSWRd+AoXOiMuHGMW+g5OM4uZuKpfhJA3I7pyE1ZvQ3QprXY/m5NIIbr6SqvRanwHoqvW76q4W5jowj3+vIbo6mD+FCe6auLzvYkuuc6fYkRXT+ZPQaJr2OVPbqKryfnsRlGiy+f/ixJdL1ovneh6eaJTiC6txp+iRNfLs1QSXSXRlaR0plfyaBK9Z6tIuuO6j38SmsmOrcF51sRDK9MTRwTRrH8ZmLgK47tCfkG4cjbEtM9Lmu1702z+ZQi/m7+ZzjVuQ34ZQgQn8MVxVzGn2Ra7URxN1Cm4pmpE9BtcTajb5FTVElyHLllJCZaUYEkJlpRgSQmWlGBJCZaUYEkJ/lcoQXCTN9m4Ez/tbRx+S31espElG/nu2cjMK+DXk5GRW+xcbGRE/h3TkZE+/b/ykYxuSzqypCPfIx0Z+lTJR0ZZx1jgfImOzFhyefjI7H8a87slJJ++m/deSceu+BQkHdtd/pSkY0k6lqTjeyUdfypZx5J1LFnHknUsWceSdXynPOH/gNIrCbgfnoAr2bOSPSvZs5I9K9mzkj37/t/lK0qflV/mK7/M98bs2ekF8EOTZy8jnnNnzzG/V+osmPhi3FkA+qG+yxdZ2D/GV/kKUGcR0e/AnSXLAAr6Tv7Hz/8BUEsDBBQAAgAIALxVaUaKmlIXtiUAAIUyAAAXAAAAdW5pdmVyc2FsL3VuaXZlcnNhbC5wbmfte2lUU9fbb7RaxblYVERA64AyKihhRrStZVaZZ/lDiAwBwhTCFESLbWVQEQIECGiBQpiRAEkgKpUAIYQKYTCESMMckgAhhEBC3lBp17vW/XLf++Gude/qh6ycs5+9n+H3/Pbezz45+fm23a2D+07uAwAABy1/+PYuAPAFDgDY6bb3S1nL41eWAtnXjsi7t24AavpOzcludoEtbC0AgPrM/WLf3bJ7ufAf3CIBAOXHW58dmVNLIABA96TltxaOsd4chseTkDm3PYsJZQnJCclvxlI9Y6e+1CGMPEvuOfHTkZ2d+/P2Kg5+dcUi9w407Y7Jo12v7hd4fvsN6tMD/8xd3yvfLDjxTbd/xEUJbFWvvXG6mmsUAzNlC99kVkabOVZzBbUwWiUs5Jjgoar4Hr+Nl8jrgRE3vGQ+tSDV8UnSDSZTPHvLPO55EBAFfBgat69ZJvJ8OeyDSOR3qG4uqjPbFaOYsaz0uS6ZIFxOPmbgp3iFqIFeYyU5WYO2ZY1j+z5c44Mt4c/jz4JzwV/ILj/Jy+FgF4czieJl8oCvp34tRNWbLBnxAbxJPD07XuJpvCmiIpKM0sjTTZyO4FbVjf2AlsMZh3CiSTO1a1NsH+l6lMk4t0DtUS1huYcWfFTZJytkwIweTdeymUmANDLyhCGo+VjPVaJlm0tAx6Fn0SMB+pvadm0ZeKOZ4FYISsU0LqqexCndxYCq+rxb3wnYMDSaTVrwU6UTNhi8cZPYxU89+HFBDcWYKeqjbIwL2+fWxMTIoiPta38+QR33jp2YXzqKXvt9GojgA4GIZTVEhEIymMXMkW7ypOMJS098Cg7RSUwJg+mVd1BJwjeX8mmrYPPeVDTZ0IfeC6NfyfG73JEjCXvOMpD5dwdxOCixkzu6hjcQGHHnC2pBEoln6seFcq8c+PEN1oWZMZ9Re9W1N3tqxh1eeWXy7BHrAy47gFRSYgE8jbUDgOSds4DBG7KznhUQGN+xyecNYf3KQsTOgBSe9sRiQYNd+d5C/JeMRxtG9W22M4dwhu0REWZf/rpAXy8OPIU43shac7RT+KavNWNYNpCyKeq6ZbacsykbsXGiv6+VKB/RGNYplJDMN5cwkjoyMxtK5OIydySTo3KKlXhwavz4Ajrr5wLHF0uPzqldoplTMQi7j3qSCNcy5XIq38iy1w+nl6QVTxezH136oOusZif63Zwxh4Z2Hq10wFOKlQIZVYnCVmoiVx1QZvzgCj3vdi63axGKO5kjyeov2FRwt97d8/okmJB/IbNJ9Sh2AFewOWfH5hpkBkH7CC+nnyW9ujIb4PVq+o5W5xwSBMrLcxnCYw0bMlgm9nNjFkAe9ZQfq717A++Oz2ENbRDGjzYdnm8zUyHBqz8QvakQUs9CLCrvx3oICebfytINNs9gj0wZUFb9Jfwd71vSoPhmDmZBukBfIZuRY5vs/3OAqrzqMp3HKayOx2qRbhaB8ew2D4YgiZpUw7qw8XJIj8p35bV9dIFX+V3oFIJSCyPNdwJIhpb9FHNpweUXBa6Tj17aHYn4z7OslJPeHRENz3zJm3kXqCTRUN2Sf3OOj9oluI21yzoov+rWJNxuRVdTTRdeJAKJFHOm/AkFr39FpJYjpoFFyeiPkD2MR50hHgep59vknijqlNTt9MXxTXYAJy77XqEOmA84Pe01yAOv3+okm/XywejE1aAieBEoAGfjwO/ip6ECgwi9QH5vXZXLQXLDQNjVLxm9tUOmrABcb20qjb+PMlcjyKVsfB16dta5rnoTjgD7uNT1bv6WlBdg4rxswhMQeHomjGeS59D5xOek0frnvmSWliQgwALIL1Bmus2k+ZDJfrtz3Ul2pECIw5A53fHtJbojeQxbqxsy1gz3Uv8dRDChms03EBvQDdxGXzdvzhMo0wlW5nVICT38+hp6nfhM4k0mcF0BAC46K+kWMNPQskvueuFPtJ+DC/2/Kzw1bBmyns63gRXGvjBy2yIe+9tzmSw5zxwHtYxn0ZawG8ITBL1MTR22J9vIDqYtY74c6tUKZmjERJWogQp3LQHK7zu7cWbAebZ6aWDZXRKcf8UAvHktFKcnjfPuaBDbOAyAvfPA04Uif9G1zFJQP2XlWsgYFuo6bZoBG9DNgCpZAOnPj/LmXXhzRjG6JjzRySK/V6lTpuglfsJCn7hTMB5T5T+yHEsv69RhGeUsrdWwWv3HQm4dpMaU+jxmvcZeojYyBPmTcA4fsqFOJfnCOR+IZZjhGvJmD1aLqQQas2/iBY20EDt9Wfx8fQZL94MXaSSatBMQLi0Qf5gCkb8tvDg56evoq5ZpCO+Su7kOxk11fz8YkUMm808CM/OwqRBjue5YuRH4KZCr3W9HBxv75HoUvu6bGLOAHYi2Jk8oPLoVaEupw31t6Hvt7VVGnj6DHNhA1NWkBo/P9YnZ8IPW/VVK36Wrzzo/LVR8DM6HenwwVXJm385hw62av4riE9w5y0UUv1TahhkdeazcCDtvQK4bhTqS5kassrkQkpUKbLRzCmpQg6gQuNW4DEZ0+nplDEBRy3Gg+GWjIX2f5trlhLFmgVHmfNNCHTGiKoAB7lhGqPEGTKgxmWR7GKcWOrJGWGVFIMrxqaVSrN8OQAuib1mZIear2tfN7/p18tdzakcMoRVH07t+jp3ODsxRu2poiQFNwQX2sMKQSWiBj918J+DFVECem53dBQwiByny/1j/Y1CB0HCsvBjVb4QdCXBdtVYh5TB3ddmgLrsjFZFpyKWzLEdpFDUltLP2speuNGHkypejedC1iK3wcyCnPF43JLLiij5AdjMIPpEmg0vPfaP/UwQhxyeK+ytSafUvZvxgndV12Zv0jGwTH5Uw+qAuOZoEg1ANNFkBhk0Z8PEpg2pIJTfEZRWxGRCQN8zBmKgKIWVKTGaeGe+B9oYGCYqFGvJCIlfvtNk3QlirZfjV4bUiZfRwko2wJeyDV0eN8TFA8saMpmzlv/E8C1tQUGqsts8Q+tsbB9Z3dufUYyf9z/q2lnX/bFPWzc8vWx/+uTv2T/k8M34VVM+LcnaAZnmvs3sd5Dqk1TFgTr+GDS38mLgPJ1cgMB1esb/YW/q74c82P1Rbvzh6WqMgQLyAWaklZ+gl4djRaVEu/ZRF3O+G1MaCXh3WoJE/4UpXX1oHkv6cO1q3Qi7tmcvQ1GB7DRRuoRNya7xR4ZBelV1vZIPPg0vLhFStTHq9MWvatZvdyHHtjiWzICj36fv0pUJQBhkD6bralNFEUZZRhIhcQIX4aEXS23vqTGoTn0MbaoOYU9eqWI2yyaHvj19u79J9uUkcNBjFxoUFENJ8NgxY36Wm85hxmc7SfBdcsCtnY7QeABgzv7WHIe6ozfoRJC04IltRvdmTZ9X2yDlc8xZkLk1qDPiPndS3y8pC1iO01DKjd7pitYBsF/4J+6t6mfPowAaVawuDffAbuZC2UBk1B97lczKvAIbMMna9DxJR/N4FCuw1wtbB7ax2O+EJd9LTfN88fX7Xz/4U41rWctOp9L9wgXQEJbI8zwD7RB8D6A2btEJWySpMNmcM6V6k221SPU1JYyhrXQuvJ53vY2H9Slf50Z2BPS2hd9iqcG/J0XPzAqXhK+QaqLbIQLm5YjDYdWMVl5jtF3AKJqbn+l7zRkoURjcJOkEenZw02X5Qe9uDnUVaqDXJ2EKjzFgS7C1wd4SVYSQGq3tka+mrh9qPjYVyZ2CkYPrj4Qjz1eOAcNW9OFiXnK+PN92MkLNRT5Rx63p/2027vRvLH1cnmsYyJbsBY3tSuMpxEsEwU5xxoi0WsrHoziVt7gRwv7A4DgAkO+/aqhvdv4raAQDc/65fVtgWK/x3AZwkFVOlIe3iKR1ZEXh9f4q2rLV6r6xUBrz+ZnYnAND/S/F+mUDjf1vQ3+NCXKdREJsziND2pfSwkIia/Z5lw97xnHnXzY/D7fqmQ7Vnt/p9f6PmbqWPZIMo3VjJZX4v8604PSyR7WFv9yT7buH8HvO1t3+3Hyx1ZMaJppDlJEmazOp1JT/TuJX7/EEHe1tQ7t35pMGFE+kzaMRm9wlzbVl0yU4nMSnch3sO69ubS1Y8TJLEa92uVhX4mqkl0eLEza34e1wVopBqZKuKDS96htfnMdb9TvO61jJ7yW9dU2ruIt22QjvQKR+VjeuVlwF47/IQprY9LvplQVZA6eDUINbPRdb5XvaLu4nW/+9fyBAW0FyAVFPh2PRcOTpp4LG5eILCImWi00pwSBnqb9QrvAWcMEQ8f5SatKo+aCYYdPAAnaIRt5jkbCn47fUHM36vHkrYLmwbuId/sST/ixNvCzfX89Gt2cXrFfaJQfzFiY7A3LZua522FX+7ymA5GW2qnuMIVtdt2RxNAvcsc9ip7bM/gyDHUE2BmE8NUzGJvXyw+nGEKOJvdUQNYLoVma35a9EN7UTn7QAGJZgxV3Xz/a/Z6aUZz479h9b82TFGZiV6t9FK513SCYSL8I9Xt1yQlhiV8zIK1lnNh2q8jUDLxI81iUEEGyPie5SvKLQOkJC3LV/VeHCFmW4qSC8Nfd5vFHzFrqvGCrMcsXZ3+tn1AkCB8fVMrXfzSdmf4aFjHr2LHHcNulBytQTHrSmIzk1HJntE32c3ABKkVp+dhGtUN7fWD0Kw4xd+KxPEePQX7B71LPPMDkR2ZJ4BML0+I2KUSEsvlVcBv+V5NhDqQTEe52OpZbW8T6HBAtOmR9KqyJ3hQ8bML5zLtf6i7t1yzGvHsmsr+mGa2XW5n3DU9JcNRY3w8+HOjFXh41t+ALtZ58fbOWSpVzeLDi0sXLCfeWH9IFPuQaPA9k3Vx6H5+OMNNdows6rPqCk7y+WVb2qzbeW/JSlZKzvQuTWeE3APDM/LcsRpY1uXRH3Hor5HWBiufrAku87EwzvHKRqJ1KG2pMGln1PVFH8+ZHxIGMbuvFt+v43hTHf/NTgv0LToIFGDBfuJFvoZ5iChkbC0J9CCIZRlydH9BzD7WTKqJ643lalgAftHUyF7JiWjrX7wyjW8CVyUOLJrXLxinxIwJNDXYaiIRCWSbR5wo3uK43u2nSaQYSl6djvjdn+KRJS7cHy25jTm15haP0TEjCcwx6gM61VkMv4iiGlFDm73kaX08B67r5L1DjchPmfiY9shSV+QtsBUKGNVhZt19A3RJQ16EaDAeSHh3lMQN9KvNq12VedzGjactP8o3F1f+qiFTpD52cQBRg9Ix5x2GFQTA78bj4G3KN1Rdv7swSoGUlI3NpVeeqj6EcWNPe/1+mWAVw77q+avcMY52+gGH9vHV/5g/RduSUZz2OZL1fhGQThpqmObTJtNWl+Pl6NsOB70ndMQH90C3mLf0M1/TNTu+uh2ggyL0GkNgN1q5+CV1VyZAqMo9c/OPnbi/ko44F/e7rAEGcYODdIJIbExeuowTzPC3xSg35g4z7w6d4pYgQ+juGczoKLF7RnoCsEbh3NxCd1NnJmshrbmO40gPGt5YnvWLH48tk9HxCXTk8zm9N+VGWuj27dVeovaxtwu41esIbz5Mkf6arnR38Zc6EkOwufBMTd/M4BZN/23IS4iyxKQwRNrwpg+s4MRk1VtINSnaO+GkaZY2zBAo1W5jgkh598EJILpV4xg/YUS/yxjbVWXzzhk1Lpdf0LHOSydyU4uOmK4YcbthYi/Xwxp5bYkeG7Pt3bust37DefQtdec0D+Gu89TZqogWqz/3gErKQt1j+PdPP/tNP73RiUw49xAgfFkmfx9MNmFtL0ADAxieS1mW9vNiWYPOWbgnfEYN4Hth3nUEJO+Baz9tjJbSPAzG+t5iHNK9A3hmepmuZzANlMhdS8lKEYYJOu3HXphTQAwBpeOMqBRd3Li/CruDOm8XatxL8IEEBnsDDJpexYO0BaW6QbDthWH2uodz7nKCAGiuBfzWBSCdvXfirAMQwPfFUcnGeN/FegPnEtjvi/tBtJCEmU5XdvO6cd8rxQlUir5dWgoSmgbEbiMVbKeej61qwd/gChDov3vblanC3/E3mwPi+tNL41onqqybifiq9jcroLLhaCAxDANAHXVzR1NW9omw+vsI4b7y/BfNstWiTPm+19MTTdMQyauVuPk6hsDwyL6ACYboZE55Rnbc6i8FuK7jOMVBIyUnFnBMQm2p01XjNvwP5ymiI/2NR5sPDaJCoqxXD2j9Wmes21hJds6A/lWKwdYarXXtthYttQPS6YhlHh9TmspCD4MKBBEkab42zniD2IX8xeRgLgu6s7zR8poMKbMRpfNiM1sb8PRG1Tau/jCKwCw6X/o5z8ONyVhGNuLCly9JOLYp0PPwmNrjvU9mvZc9ZyIj1Fc8rpdfumz3zMVns+N94fjrZ4Ev5vBWmdRvdxCm3aW717V93gw0IOxc/hMxj6Xx55FBdZZzQzX+XbHneHuuRiFtafG3/qo8Z3+UYWBAN3drW7bhJtMZrwXVlQqGFhce2Ba/QYfIr3IYjppxJC2czFutUg/NhthuXjyhhfjAMb9wdFkcPWbOSIvHTso2EZHnF2MTHaRX3+BS/88SlZM/d+/iM7/q7xASxbAQKq5VJxtIl1tJkr876N7YmTF3KwlEsfbdnjNai1+vqL8r+INZSGc6HiMAhfBp7tPJFZi73h9vz2Haj4EoZ5ufLDWMZ3js6z2h62r7YKpWwgb/l4TnKpbG+PEa0tOn2ynIphbRYkLq1NWE46fyllcG4ukQszEE4eJhpr86iW+K9Ki3FjrPSshyFUlWOWal1dAQXg+dOCDZ4dGXUASeWjG/THI63hUo9gGqI0QA07TXemO7DtsoaykmafMfUO+Q/pncy3RKeGUWQFscqtu5592mdClki6juL2NKeFFLi1VT3OPFPaYyJ92UCwvKpdX0bgc4FpW/cntra7TGULQqKnzdLPWbICXLmFIiwXCO7iFFg0vByc2VIWAc1z4lKQfYM1Di/iLnzlCop240Oz0bkz3gNqiU3/vit+ToJ3MExdI3CtVZbq8fVlOcr/MEQ/gWHEBBe5J6vzcH2dAIBUWLj1b5ORqT9Nt0M6baRln1fWGtRKimK99aJRt8Fusbit9wXINrLCJ7TUg9+vbNR/IhLdX49/50gzQmhoPrlWXtD5qdXd1yEtqPcSKA8e+A+3uD7L1HorwIp2ccXFio+Y6BXa0OuhGZQAb8/fGSHJJmdI84XyxCmA01PAd7EAc+RMwBpxfD7pKPRrk4Pa9OxSjW/XuP2U+X5Ku5AZI9BK1j9eIKEGtNX5awg7ZAMLXhixaXRV/5GXhh5fx+duUSnD6yea+htyTVs9W7Snbn6ouI5MUnZFs7Q6/ojC2nUGVaChBfSyDGVzt+6xnZXg3wzEVbEo63VaVlsU50Xzt7pwPWz+mXNeu2qcI7Lqbsa+tiSu6d5rl3awS1Pw3aa3u2xpY33uyi7EvoeJR86P2k95ngNkzfsFgmYW+1wryjQSomWL5UIk77KhNo4qifgbK/UtmWtZcDab37IBWaUNBCAzCOhHnkIdIR88olt+IuMFpkep6Km/XIdqYzvDY+XyvGwmVPUaZbK/qFr8jzuXboCGdZvbi5ApbXxtqVc7s+yOwhCJm6y68Xh2aGplP2E5Xg7rFymB1sUIUVVI48oixD9eOiDf+LLOqaN/uxNXQet3qRvNycY+xvzNa5ECxVt7eGrntEV/8tg/XesaRATfoZL62je1VfhLsyn1q4t2ZwKhDVSZ9ALuxCl++4tYV9OAyYFY1aEOrdFYFXuOzizAPudroctYoj1SGTwpSY0KUv/Avw6AP9CTohjb9GjBSA7tdM3WhSltDAs4+Uugbza/UBA64tNTwWJV4rX9UvFIIOXoISYxGcfelyeX47bVrqcr5hOt2cOrE3C7IGYLibByqaxUi9Di6sxd+Dw3Oo6wEcpSDCXecd0/sG58P3Z7xDKd3n0b24apWqOe75J4+gx511Rh0tg6r3Bm8Dhpbmomfl2c96tsng2rAyzdKMUovcTqLXH40lu/6FofDTOnnlOifSVQco3G2qy88ZteHR31u55Mv+Ds/CdrN2MUMmqLwryxciA0oOBl2oF/BWaO4L0imx3uoJCUmulwXnYZOckO+tgGPtPTWO7kxbLcPN3grzLzmXucuGUE/uVrAFM9pXFS7H+BNq8yHqy04g3BpSiyTTvcvGSDZZVZ0d0NOdZPbTNAlOxABYuHNsPtHS/CCLHybC5e1b/rvXND9KcNCN5MlDNd4MVTaGR0Y6UgEUaaJB94rRB2tGnhu7IwFKUYh+Y7NHtuJrpH3JjkPO97gYvHndXSc7H6rguqFHCAppPFz6/InFInuccgd+k0HSt2QV3oz3hqx6z2FBzDHphw7u00GGdtbJ776Uce+QrlUOZTc40BlLYXQAXlUeN6iG/MPL+zIkBCml5lf027ukT3TeLntAC46MKppPAB+jeq4PgyL4rcUgIdA2FPR8f+cvHbUv/NzvzkQhLuKfX6h/4JrGShmAV3pe2eHQVPBLS2wG32dZkKyfoVpUKGnplt4/gMo3erpQiw8LIW3HN85v7q9PzOGRyrppRHdgoX4N/Mx/wfn384eHmYaeAdMLK98gSM2cUYUtpaA0vqI5+JBB3uvwssapdrlWGX8X3hezSnGDIK2mAJ4WL/Lq1S7cavQOpF2flY9+q+j45t7VUZuSYuf3v51ln5CylQ1V7S+FD3cZGKmapZwUdbjuiImhWuTeqmUe4uS8ccRmbFP0oul65/ZlzhjzIRHWFW9mHeWrmVKDUy54C0DH9c+DrevTr5wvUSr2Hq2YpMpgmy1u4vmXYg40VBze1M3XDtctLxjaMGVmPE/fHLzr+Bfwb+CfwX/Cv4V/Cv4V/D/gYAXy0oH6te2rZ7cEi1mqG4uPkbxkoR42W1/yv9Aa0R4v2QaSGwVlSPWyykzZsJWCloqQjP3uyGrHIYg2D4A4I2RmIQQk6atfdY/XAWOuei0rXxwKhINIyTDc/peagOM5gTsk8ip5ocpXDVzUTeFKhVTmcHwrN4hZQBgVqNkTn65xzaJM5wEKQfk3hZbE1esB+Cev/iI3/sQ9s02cowHxy2AFfHYCOEdM+VcSMcVFdO4qxziyp9PdOw2BphkHSJBJJ4xN1eOscO3Aw9DKzUMlivmz6BvTx8d1UToUxP9VfKGQxQBb6bIhmQ9qoke5UvkRV8YtvA8HfXUALUq37b4bv8Ax+T3cQvhczMtg6mMXzITF/xQew6r2DxOl4/Q5TZI8UwJVyOPtPUeVuOXWU3rXbfMGrZeNooEievOUBuZrC9U1954lF2Cm+p6pQsFtQhJJUJl6+GLl4C8iPJuJqw2FsdnRGv85WCG/bf8w/eR9hf17DbfUKehaQ5SCADAfWx3ptlz+Ien3/80ehWpOVPUCGEMj1vAsLpCmi06eUG95Jsd5yaikJev7DeaU7lpc8P+3YDBIZJopdw8sckHY/z2cq2XuytpWKu2Q/OnoTV40aKbqrN/UR6sSGfmmp5SUk00XdjWWvs6pS+j2mFkas3kVpfWKHZUd0cyefDKyvtol4oividHu/DPHk8L2J5AW8wizjp3BHTKQrjSYE96mju8wFKVrjl1Vd07oVi+muiNOWB9z7M9VC4TbtN1agNMYLtHg2ulrUMQpnC6vS9xNyka+RV4JCTfoRtLydkP8CwKRS5mLNNqR/VvDRfH/3JKbZbrO3wZ6pBsa9B9vpd2gxQ42eSW2n1HgG7LaEziJchOAsuuOWRFrYfBhsO47FGD8svGNXZzOHu2bog+5dJnnZHeu2OGh0ZeKg3vFnvtxcWPnLc5N/traai+pvqk9/A3Xb59CheEcrjA1sI27Ix7s67SzNcBJNoljlIUQipEIPhrS6xmS+lUCz5X6zigRdNLx007+CAusMR8+sLLFK5KjNxReordJD679YBzl2lmgks0odsBxy+5ub71SoewgWbKzKbsOeIH81Ip2Jyr8R1OvF3PkUBrojWC5XBoUS9Yn7y+jCSKsUsx1zy0AeGGEa/KapCayKYvGV2U9wH0ticeh3HEJSXi0uTKCin76PDJnJy8+s65Q9DjFjD64q5Xr9+Vvgfy5R4IX6ufm36+eCJs7WoqLS1Lgp6BH6xEdFZsypXQPuSfdqfqbWKHDcgfY0bXW4eq/UcS9+JYS54RvTMj3quZfg+5RAmdqCygQrCegE8RUQTy8of8h6H+SmB60lEL2GE5lcD6woNP2Cl27yxTumZxcGjuow8JxbdV1R2luyjz5lyhCbXOhMpG5XxI0xtPrkwJXAfH/kgtRWl7mJNw2ahx1ON8ZRc9txhlIk1nx8orVcms20MurJ1fiAFpkui0kFbAG5DB1UkJhSmm0FotJ8e+idB26ED6ZFdCOyMzoCqvbFBQvsnM9WtJ4iVV6ZKTFOqGNwD1V0OUhs/Qs5OaEochHn285QT4d164AWLfRoAuE5qf6Nl8GPtV1IPqAJLTZKZfxlSXatuuvsqT5Zv9NJZBouHV2bLzwLukR4zRiB3JG2ExRXWYnlPwqhlDdJehdWrmjJKi98ypCgj/oqHOL4PHiWvvgaTMrZ/re0bCjpcfwDVB3IbnkRw72irYNWispismnf/bKWCMy/0MI/Mqrl9K6M4YbpUpfQ99L+6NcyNLff7wxypdE8Sk+qchVoQK9Id+ilqqyO84KfWzfV4u+npV7x1Gtr36TzS43W5iV53jj21TJt8b3rJML9GfuVRx8924YUqoulbvnAvdhx7PwGaHeCQaPCW5JTNBZhuxEz8eL9u4p2RxfCQoxvO9rQWQFJEhWIIaZo4AZ7U7Qn5kdPGhI9oB5N0AbjPSOy5wHZHoQgY4v33d5xJgASy57DRRN/0M+n202fPD0w7R3LsWoqeHp6lfRWn8FpDYOF5hElCAwmp9MHXGBbu6cWccRma0e1O47zRqCRGCRNIfISauD0ehCjCFKPDyLZi4A5/5V1Scft50jgzVNNzvMfBAboNuaGHkoEmO04NabZ+aY2OQ6iK8wa1+ye9qZlBB7nVvUdWQpAyioTDNN1jVuYYerbvp1ayTs4uh1r6cXRuSJHBBRPMHzCUDKCFRKglbajTfaAwb/3rvkL8s4sR9OGvRr1HD9tbgv2L0QwCbdW+pnLWodg961Rcpf5dvSh/U7aWZRBTpnTRPsG+hOIEV1EmgBdYpCyA1WKmyyZBtvkoMpUcQc9aTT2c2KoXQEnIkmc/QWfmcx4oWQmnCxH6fEfEYVTLm1E9Rgl5ii0sOJ97nvz2cFG5kGnXNuObPsmKU/ZXIscncGtKUyZ+DFsAdQESI3wG8qKPAD34K+Bl8z3acGN2eidrpWjgzeeoCQyGGhLLmyP8ZhDsJY+K1kJG7GVeqyoLiYaPYk+XTSC6Epbmhqs4kF3EeQpxVowaeo6DIiZgLFsLWmSJU3x4jdxWH8yRoBuME79vck6TuK16ZrJUpme0HMfCHlV2lN1jMfN2txUWqPFAZ7wDALDq/1Zk5rrAXCXxVyS+523FWVKI+o0ZD+Mzsw/nBKrHCMgiGpzEMGqV9Qwipbw805wWjh8ZcE/spoG6q2cYC/QZHv/W1SJjEE+pLl3Wk70xX8MQNfFiqklmcwLuwjQeTQREwf9izcn0KfWNoQv9hqGZHqMTvpHToxRYpyE8jJVPSVa+xr99E9D2t/HRcUEhfL+LoNjtqUeHzJpP95BxWgQWwwbYC1O/lvO6iEV7WbejSSfXDDSBCmrb8Oasa0ouVGmEO4UZ9iYv7iYs5pzeMiXxjlIwa5gxZXSB+T1OKOHWMuKxBbBB1o8XdFHNxh3n44al7iLXFMw9H4xEujawg1Cm66Asgmyh+5dP3VZQsTU6yymbluXWuRkh0TE9x/M9JG82IeBwH2CooRgH97BLIuesYQXnagPJWonmTm7Lglz1SQuxSSZ9WhLINA7X1ro0WS/y7vfh3pyMqJFbSkShm6Oo4k7bQgutbQNuuT22tt7IEa9aaWVTLR+0oRvshgmblqwxnp02WUUzxdBQ9LIJtIdRnfB11tAEJLM7/sfzRR2gBer0C/VH8h6rkjyhPbk7xRkyjcLNma6cqPDs7ffjPhmvA87M7r9sHLnlsZvL8KRZCHIT4c7HGLPab2XbGQhsRMwqNtprZizOsIWnc7IkV/JD3134WuITychp67/4wFAvBUvDu0f0U5RdIpLaUw9zk0N8NqIrfqhJABZ44sQtC4BKmlIlX29YXKR1o4XLhivqoaccGSOPUTgByZqvAW5Em7gk+gNvYfNHfW/mQi0XdkUz5bE45fZKwiZtsylaB13yAasJIm9+U38Zmvw7hsinWzhdpfk8RrM+55E8PIO8CaA8YUj24H04+DDVryYXwzFYP4WZMlkyavOz80UnrcxjySdLleGVznSiiZEJ1c4KW/tNavY9U4INu58Gi+6wfxIi+iJmdIgO79afs0htBMv8wLGF0LV7RgZSzcDPJ6n4ArzjeEn3SUzh3S/TueHs4bV7gQRR4DNwztmLztl6ymksoxux6l3D/BUbR7ow0OcZQ37qTcrURrvwN/ZtJGdhyP1JN+L1XlTxfFuB7sY1RG0nLl2pb6MaznecJ8NVRS9HgJ3DSNFh/a85c/XRhl9qBmQB9mYfSa4V7AIBwofym/BGw4sTzSauPbPdIa/do40eMBFAUNvGx0cXZ75Ma1avxwj/Mqr+b0vAR9TgFczaY0k3KY7OVEmCpz43wdrwx6hAA0ILgRnq3Wp78M0au9bwLhjIdeelQdxjQ0GA2Jts6zydh6T1QMoqWjE5nu3jnZcjK9zeSs/9rLU/w4yOuKcmuAMhZ9dmtf1KgD+0CAJKtl7f+ZUGyAArW2bX2t3ZuNS1tbd/Sh6FGzxPAZ2UtbxJzOuljD9UFAf3VEYp6Wzom04HjLUEECRSiL90Pemr/0KzY0nJLu+V3dt/W3LiX8l9QSwMEFAACAAgAvFVpRteZEilfAAAAagAAABsAAAB1bml2ZXJzYWwvdW5pdmVyc2FsLnBuZy54bWwtjFsKgCAQAP+D7iB7gE1NrYXMyyQp9MKkx+2LaP5mPqZz1zyxw6c9rosFgRxcXxbdlvwR/cmutwmU/APYbaEmFPrXMw45WDCNQJJaGd0CCz6OIVvQvEZSihMpqN7lA1BLAQIAABQAAgAIALtVaUbO8+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
  <p:tag name="ISPRING_RESOURCE_PATHS_HASH_PRESENTER" val="7fa644d24a2eb9dde191d33ac19cb02085ab44dd"/>
  <p:tag name="ISPRING_PLAYERS_CUSTOMIZATION_2" val="UEsDBBQAAgAIAPpCT0+4+Zi64gIAAGcKAAAYAAAAbm9uZS9jb21tb25fbWVzc2FnZXMubG5nrVZdb9owFH2v1P9gRerb1m5ve4CgAG5lNSQ0MaXdi+UmLlhNYhY7dOzX78aBDrahAK2EImznfp1z7nU6vZ95hpai1FIVXefr5RcHiSJRqSxmXWdCrz9/c5A2vEh5pgrRdQrloJ57ftbJeDGr+EzA//MzhDq50BqW2q1Xf9ZIpl1n3Gd9b3DLaMi88Zj1J5SGAfO9PvYdt8+Tl87V+vU91oMwoFHos7EXYJ8F+IE6bv08zm4c4XvHrZ+tdpMowgFlsU+GmJGYBSEFZ6OxjykeOu6jqtCcLwUyCi2leEVmLgA3I0uBdCZTe5Ao2Cgq0RZsGI48ErAIxzQiA0rCwHFjVZarT9Ytr8xclRBOo1Rq/pSJ1MYEhuz5ohQaQnMDDCL4mbmEN1XOZXHZFhpqxBGgE8fTMIK6cGFEiThacK1fVZnu1LcdqM0xCQYhQDigW85p7WPjGHKUoLOyFIlpdwZZehaZNSNTEgzDKaNWCDUZeaUNAJ4vMmGEzVbWpfDEovIknhUwkwm+bFCD6JamVoBGOI69G8z64QNoAEQXHmMR3jpueHuMxSOOoSAct9kE3j258SwioM6NdDbSTHithGyFeJKAXc3cUqpKw07NJgjIVq8vjwsT47sJKIZ4/p4OaLwC9HY1k0sBeZSpKFsDQVMO8JAEN+xuQr6za4/4ePgfmvkKFcogni55kQggNuGVFmgFZ6lM7VktMRv/RyV/IW7WDXmx7uVgiB8ujs1np/33qI8bI/KFaQtdA7ZO/5Qs6nbam8IhpZ8WPx7gwItI+DHMaJlXWTOw3s3PW2bHctSaxDuROpytD83EKuXgKWmFcvp43LqzdsYYJdTHMC3B4awpDFxmMpdGpAf4nIxwjWgMw6YZPjuVTFWVpVZYmXyxAwgupioX/96Gz6XK7W7G9QbYZgD23pNFU1zUBB0fcSu+aeNgfrakcTpLlEAlH/J5wZvWyVUOW3/FfVtp+0nYudr6QvwNUEsDBBQAAgAIAPpCT08VHmAbowAAAH8BAAApAAAAbm9uZS9wbGF5YmFja19hbmRfbmF2aWdhdGlvbl9zZXR0aW5ncy54bWx1kEEKgzAQRfeewhsIXYdA16VFqBcYcZRAkgmZUfD2TURtadNl3vs/w4xiFDF+Yl3VtYJZ6CkQRUucUTXvd7YMC169cSCGfMKCvOdKJjcsUWgjMnrZlB7Bcsr/8GN4a2E9P+IjXjDlQmcc6kupsJlc8rCYaWPdGlCPEdOAL5hz6KG3eMO1J4jD4wzsG//VuZs2mx3eaUAdIrkgqvlAVbrXcfQXUEsDBBQAAgAIAPpCT08fVIpqMAMAAMcOAAAiAAAAbm9uZS9mbGFzaF9wdWJsaXNoaW5nX3NldHRpbmdzLnhtbOWX3U/bMBDA3/tXWJl4XAPaJk0oLWL9kKqNgkhh8ITc2G1OOHbmj3blr985bkvZyha+JLY9VE3su9+d787nODn4Xggy49qAkq1or7kbES4zxUBOW9HZqP/2Y0SMpZJRoSRvRVJF5KDdSEo3FmDylFuLooYgRpr90rai3NpyP47n83kTTKn9rBLOIt80M1XEpeaGS8t1XAq6wD+7KLmJloQaAPwVSi7V2o0GIUkgHSnmBCfAWtEQne0LavIoDhJjml1PtXKSdZRQmujpuBW96fS6e913K5lA6ULBpQ+HaeOgH7b7lDHwDlCRwg0nOYdpjp5isObAbO6fYi+dxL8yKnJYM/WMjsLFS7uE44RyOuNLYzhCraVZjvrWtCdUGJ7Em0MrMfAhpJmFGXp2qx78nTghUleWStu21Q4RPw2uKPE9mGSiNowt38lYCYxt5RSWSTHmbEgLHqKdXoPso9BeRCa0ALFoRccllySlEpMLlgrI1rrGjY0FWyW1v5Q+1EAFOZOA1cfJURrdWg+LynKqDd/0ajVjfGSz9lflBCML5YiAa06sIhhdV+BTzslmCshEq6IaxRKxxAhAizPgc84OqlAtgfcZukQThUNNLMVScBssfHNwQ8Z8ojRyOZ1h4eI4mMBvPghcUmNuoXTl4076ZdDtXQ2G3d7Fjl8gZTMqswfCsZx4UdoX4dMFkcqu9DAcGXWGV0lhwKq5OmtrPj4N64rGPD9TNu7wDRRO0OfErwOygX7BlL+MlYck/o8e1Dab01m10f3mrdC4xQFTEpg4kWFLArnsgDWAGZVESbEgNMOmbHzbmIFyBkdCgwho83gPgz6WafU2hRk2SaUZ179HsoXERpn1lS58Mhnx518r6nZGGLNR7/SwMxqcD0aXV6PexSicRmv1eGv3TGLf1Lf3eH9ovMYWf3LaO68T+SEGoVaGemkt3HEdqePPdaROw5l0snEe1XIBe8w07BnsMgIKwCJ4RRXzlK+CUG3PXDF/zYb5B1b/+j4Ja68/7R0NPh1/6f7vu+CpcQhvqztTfOdek8RbL0B+pgAJBV6r/KG4vjW1P7zfTeLtU40G0u5ePtuNH1BLAwQUAAIACAD6Qk9PcVeUnRUBAADRAgAAHAAAAG5vbmUvZmxhc2hfc2tpbl9zZXR0aW5ncy54bWyNktFOgzAUhu99CoL3kE2NmrAmbuiN0SzZXuAAB9IMekh7IOHtrYUNVIjrVfv//9fTnjYyJ6m8FrWRpDb+yhc3nhelVJI+ILNUhflWzpons42fNMykgpQUo+JAka6g9MXtmxtR6JL/UWRrXsvkkOJY5mH9tI2vQoYa99vHePe8BNRQYJBAeio0NSqz+d1rvIrvJvlhOm1IZH52BxqmA4NmwbrBKBzXvW+gxRclK2DbZ2swmiE55/RMSVTvNRrbLmeKHEpjiT/6eIR9Cd1lM3MGZpwl5CgrFOs5xDk9pqCVhVOPXY0i12iL/BL7JCpISnzHLiHQ2eclMtx90e5pe8emwg/KUNSaqpqjcCK5hxmfwc7tVxZfUEsDBBQAAgAIAPpCT0/Xm3CWKwMAAG8OAAAhAAAAbm9uZS9odG1sX3B1Ymxpc2hpbmdfc2V0dGluZ3MueG1s3VdNTxsxEL3nV1hbcWy2qJcKJUE0H2pUSBAbKJyQs3ayI7z21h9Jw6/veJ2EQANdKBGohyjZ8cyb8Zvxc7Zx+CsXZMa1ASWb0X79U0S4TBUDOW1G56Pexy8RMZZKRoWSvBlJFZHDVq1RuLEAkyXcWnQ1BGGkOShsM8qsLQ7ieD6f18EU2q8q4Szim3qq8rjQ3HBpuY4LQRf4ZRcFN9ESoQIAfnIll2GtWo2QRkA6UcwJToA1owEW+83mIoqDw5imN1OtnGRtJZQmejpuRh/a3c5+5/PKJ4B0IOfSs2FaaPRme0AZA5+figRuOck4TDMsFLmaA7OZ/xV770b8J0aJHLZMPUZb4d6lXYLjgnI65ctkaKHW0jTDeGtaEyoMb8SbppUbeAZpamGGld2Fh3onTojEFYXStmW1Q4gHxhVK/AhMY6I2ki2fyVgJpLYsCqckH3M2oDnOxGlPRmRCcxCLZjQsuCQJldhRsFRAuo4wbmws2LKTvaX3kQYqyLkEHDlOTpLoLmfYSppRbfhmLasV4/lMWz+UE4wslCMCbjixiiCnLsdfGSebxJOJVnlpFdRYYgRgxhnwOWeHJUFLwMcSXWGK3GEkzl8huA0Zfjq4JWM+URpxOZ3htKIdTMCvPwu4oMbcgdJVjXvJcb/Tve4POt3LPb9BymZUps8ExyHieWF3gk8XRCq7ikM6UuoML5vCgJVrVfZWf3kb1nOMfX6lbtzDN5A7QV8Tfk3IBvQOW76bLM9p/F8rqJw2o7PyoPvDW0LjEQdsScDEhRTVCuRS9yoAplQSJcWC0BSl2HjZmIFyBi1BIAK0eXmFIR7HtHyawgxFUmnG9dOQbCFRKNOe0rlvJiP+0mtGnfYIORt1z47ao/5Ff3R1PepejsIdtA6Pt6pnI/ZSvl3Z/VXxUNjHb6fsp2fdiyqED3DvlRrTTSrBDat4Db9X8ToLV9HpxjVUqQSUlmk4KiguAnLA3r+jQdn6FwCenJQwW688KO/gePz3u97aa7NNFkjCc/BBu9aHygQk3ZP+1+FxZ6dMQDUq3nYU/pWJ8LR6JYrvvbY04q3vNzW0339JbNV+A1BLAwQUAAIACAD6Qk9PjnP2+moAAADlAAAAGgAAAG5vbmUvaHRtbF9za2luX3NldHRpbmdzLmpzq+ZSAAKlHCUFK4VqMBvMTyotKcnP00vOzytJzSvRy8svyk0Eq1FSdgMDJR2civPLUosIKE1LTE5FMdTUyMLJBadKhIkmTuYuzpbI6goS01P1khKTs9OL8kvzUiDKnF1dDF2MlcCqarlqAVBLAwQUAAIACAD6Qk9PvH0190oAAABJAAAAFwAAAG5vbmUvbG9jYWxfc2V0dGluZ3MueG1ss7GvyM1RKEstKs7Mz7NVMtQzUFJIzUvOT8nMS7dVCg1x07VQUiguScxLSczJz0u1VcrLV1Kwt+OyyclPTswJTi0pASos1rfjAgBQSwMEFAACAAgA/UJPT5BJJiUoBQAA9hMAACYAAAB1bml2ZXJzYWwtbm8tdmlkZW8vY29tbW9uX21lc3NhZ2VzLmxuZ61Y/27bNhD+v0DfgRBQYAO6tB3QYBgSF7TExEJkyRXppNkwCIzE2EQk0dUPJ95fe5o92J5kR0p27baBpKRAHJiS77sj+X13R558eMhStBZFKVV+ar07emshkccqkfni1Jqzs19+s1BZ8TzhqcrFqZUrC30YvXxxkvJ8UfOFgO8vXyB0komyhGE50qMvYySTU2s2jsbYvohYEOHZLBrPGQv8yMNj4lmjMY/vTt60P3/E2g6mM+xfR15wHkRj99wa2Spb8XyDPLVQP/16fPzw7v3xz4Ng6BR73iEQMkjv3/YA8lkYeBGgES/yySdmjfT/YXbBnHmuT6xR+2WY9Swkl9ZI/++0m4ch8VlEPdchkUsjP2BmLTzCiGONrlWNlnwtUKXQWop7VC0FsKCShUBlKhPzIlbwIK9FlzMnmGLXj0JCWejazA18a0RVUWxeG1heV0tVgLsSJbLkN6lIjE/gm3m/KkQJrnkFfETwVy0l/FJlXOZH3a6vfC/AjiHZlFCKz2Fx2W5SgHQAfy+rJbxLhHoNLu7zVPEE3RYCAAOK+GqVyrj5paSrQkc4S/mmM4oQX7n+OZA98GhEfGf7xBqRPEFOwfVkB6KEmJIQAApeiuIJtpHhujFHOE2HIUzc84kHH6ZDmMjFMoVPNTSOGQEmzETeZQVMJSFwnNKrIHT0ooErxNGKl+W9KpIDlu7vZxew69sBCMFme+BMY2yBgR8Scl9RiLjqBoMoseF3qyuYKhAwYiYZaElldVmBbLJVKiphopV6Kjw2lLoRtwr0lQq+brgP3o3YOmnu4blvT6Ix26VQj9d5vOxpB+L8rj721VADTfY53xlTixaNg0+QXSAZBkMsggvIgRdDLK4JhUUmtMvGx5fuOTa7BHlvm5S2SS/mOsekG8TjGOw0m9ZS1SU80UsCqcnsSHk0zA0lH+fAYhd7j+TWBhXoYEYLuRYQR5GIotMRpHubOFpUH+fuH9EZdj3ifId6fINyVSGerHkeCyBbzPWebuBdIhPzTtPe+P9cy78Rr9pU/6qtEr5DPr0aGs9BYXlEEbyqRLaqulzrBWvDf0oUWuKPhtBn6k/zT23i49ANfszOlDKr06YCPXt/dpEN3aPOIJ65Uv1360dHQptSQ6Bh0cUReoy0v9VEux27ga6Iiehv5/pnYDNr6hYUNje/Vf2t/aAF8BV6KgadwBqbyCm0OhlUof62lzDrg/AvdcHob39FxtRlUHWuxE0pq07PRs+966uR89ML617PelBsmMs8CNkHwEXbD5YolRnEn/TAnE/JdgWaEnEwkytVp4mRfyrvTJmAta0z8W03fFuozDxNebmlf1OmPjwnimZyYeN0NqCf2im49/7sCfjpu0QJDqGNsbFv697H1mpPexqBfPRSeIxuWyfQUcareAnl+FbVedITqDmCOeQMA1g7Zyp40d2FtQBfhdE8Re3T3weB6I4OkijZgf3pq0qUfw0G0dPYYdDm4Cceqk4ghseHAZhBH6v24Lu163kOZi5w+YccMHlT4jKVwaOjbr8glXbrMWPYnkxBTdSIR9UFtJBDELbksYN5CAe0Voc2AEE7wGSVCkQeuFbPENQpDi8gz5ojlzWa8uIOkjRTKh0Um9lALY5q2Jy+3GjUVSrzQZE/r0TqCTN3FmHHMdc7sJJwer9rOoIEjo9xe8+TqkVvMHuCfagBX+GJRFZDAUNCdtc3+orCXAd4iut7tv/++bfL3pTdbYaFJNaMv6Sw9bdVeDcqzQ3dyZu9C7v/AVBLAwQUAAIACAD9Qk9PFR5gG6MAAAB/AQAANwAAAHVuaXZlcnNhbC1uby12aWRlby9wbGF5YmFja19hbmRfbmF2aWdhdGlvbl9zZXR0aW5ncy54bWx1kEEKgzAQRfeewhsIXYdA16VFqBcYcZRAkgmZUfD2TURtadNl3vs/w4xiFDF+Yl3VtYJZ6CkQRUucUTXvd7YMC169cSCGfMKCvOdKJjcsUWgjMnrZlB7Bcsr/8GN4a2E9P+IjXjDlQmcc6kupsJlc8rCYaWPdGlCPEdOAL5hz6KG3eMO1J4jD4wzsG//VuZs2mx3eaUAdIrkgqvlAVbrXcfQXUEsDBBQAAgAIAP1CT09LM4aKLwUAAGgdAAAwAAAAdW5pdmVyc2FsLW5vLXZpZGVvL2ZsYXNoX3B1Ymxpc2hpbmdfc2V0dGluZ3MueG1s5Vnbcts2EH33V2DYyWMsO7GbxCPJo0jUWBPdKtJJPJ2OByJXImoQYAFQjvLUr+mH9Uu6EC1a8hVKIk+aPHhkgnvOLvaGJVk9/pRyMgOlmRQ1b393zyMgIhkzMa15p2H7+WuPaENFTLkUUPOE9Mhxfaea5WPOdBKAMSiqCdIIfZSZmpcYkx1VKpeXl7tMZ8relTw3yK93I5lWMgUahAFVyTid44+ZZ6C9KwYHAvxLpbiC1Xd2CKkWTD0Z5xwIi9FyweymKG9zqhOvUoiNaXQxVTIXcVNyqYiajmveL02/td96uZQpqFosBWF9ouu4aJfNEY1jZq2gPGCfgSTApgmau7934JFLFpuk5r3ce2F5UL5ym2fBXmyeWp6mRC8Ic6UgBUNjamhxWWhUMAGF4QBdNyoHJF1bW5E08MmUC8VSPBc0ZVGId4j1Vc1rhecjv+2P/H7TPz8ddQtTnRFhJ+z6Tpig22n55/1B6AfnJ2GvuzEo9D+GG4A2tcyZfjjyA78f+qPzt53Bhgh3o64xfq/R6W6I+eC/DTrhppr6jd6mkOHJoO+GOTkb+qNup//uPBwMumFneI1a5PBKtlYr64lfxQKRuVpNb5Pk6VhQxrHZ3MhxDQbbFadqCqFsM6zGCeUaPPJnBtPfcsqZmdsKxa52AZA1dAaRGdnqq3m2orxruoIQDcOSLGv78E1Z2q9er229Umi/3tadVlbLZjdMpJFPbP3+3mFp/puDh82/x9AqNYZGCTYxs+xBqytLKWaRNDJshh0SbmxzknMe5FkmlbluY6uLpRH30FQnUqxF3l6TseRx6TFIxxD3aQorrT+4YKKNkvsemWCOcvTlIANBAirwuGEG/RuVBDofa8PM4phpX0k3FKOcIB+eh0B6wS1/RwlVei0py9DaFh/Vf+9LA/qPwt3F0r2iAWeoxZaGk7wvYtJS9BKPRxfxIQgXsRPMHG6zB5STEYrqDSRJg3Mn4RTryEXwA4w1M+AkKnMek7nMCWcX6GdJMOPzFP9LgKwey2SiZLpYxdHBEL0Iy4zBJcTHLorOUEWaIxLnlIyDKTT8lbPPZAwTqZAX6AzDhutMF/y7GxFnVOtrUrq08VlxuHX6Lf/jM7tBGs8oDgqbkWN5Q5qZrfDTORHSLHHojojmmBU2KDGLF/dc9rb75WEoOwzG+RtFY41fszTn9FvSlw5Zod5iyLejZZPAP2qBs9qEzhaFbot3QY0lzjAkBSfeiPB0YCIHV8KICiIFnxMa4YCibduYMZlrXCkaREGtv9zCAo9puria4kmGGlUMyolyb//Fy4PDX1+9fnO0W/n373+ePwi6Gt2GnFp1xezWfHDgd0beeLh4BHfPEO+GujHKPwK6d6B3xm1q5gPDvTPyjhHfGXtz0HcG3hr3H0E+MPTfwralSm3XiW/F8+7nPwd4xxrdaIad953w7A6CRSncHtiqFTtM3j1bLmbs73W0DPzGqHlCMFyn3TA4cmkPfYmd2EQJNpiJfQnighmchhhT34nehs5pFh35750IMYhOndRNbX/gtOF3LlKjYnYcrsyNTibgLDAtzjacBjhLcXiNn6yzf02fdarLb9yit9a6/h/t56sfbYv+taX2A1RFydZS9+c4ILYZoB/Y7d/3O58f+cXMaPly1kW4R9UFKBJKyZ3kh8tXkKQjJtIFEQCQFB+y3RwYw5O2q/XED/xe5+2g2/oJjobv1IPFVfnZYe07Q/n+e/3DnL2TMsFSdKt9MC+/5tUPD/aqlbtv7ewg2/rX0frOf1BLAwQUAAIACAD9Qk9PDnvHIGUDAACXDAAAKgAAAHVuaXZlcnNhbC1uby12aWRlby9mbGFzaF9za2luX3NldHRpbmdzLnhtbJVX207jMBB95yuq7jtdCrsFKVTqDQltF9DS7bvbTFurjh3ZTtn+/Y4vSZw2IYUICc+cY8/leCwitae8cwCpqOCP3X53eNXpROtMSuB6AUnKiIYOjR+7T3/n827PuQUT8h20pnyrjCW3WeAq01rw67XgGve45kImhHWH357sT9SzyDaWwJAu5WzIGspjfvTvx9OLKP6Mu/FgOnloIqxFkhJ+nIutuF6R9X4rRcZjE9qt+Zpou2MKklG+b42IUaWfNSSVmGY3s/6sfxkllaAUmJAepqP+6Gcri5EVsCL7wd393ehCTnnU5405oR2ootrSBv3B7eCuiZaSLVSLPJlNb6a3zXiOu1e78mlcjqDhn27NHIV/BPmlzUWapV/RSCrF1hT0hDMwXyuHCRLj9UPC9MF8rQSTkDmoVZCK0RjbIGTspPjdfE3gplr6P8MhEZm7LQV7M004mR5GISsGQy0ziHr5yvnUTny8ZhovEww3hCkEhKYS9IYZvpFM5dtUbSXuD3xQHgcgbygRS8GyBCYu3gBYtZf4yWRs50oYX2ELApRw8MYgwtJYIl+wrGfIwFgi3023Xjk7nsFPPY6T62FMfDM/rz56gRNc5vXKV7nXnDQ3t1wFR3tDjklEDEMrqwVNwHQt6lmbC6l3FlPEyYFuicY36bfBrY42GRX1ThxeafW6ijTVDOrkthaZVBgMupc+W9+5Go+juIdDjfQcNjpHV41lU8xrEWrBrtuV7rcr6ubWHY1vyWM3IXIPciEEU92O5+H9w23cq3zOMNMa31KQz3wjLuRwoSHc3ybRBBbuCl4KJ1qT9S7BkJoyKCrqGlvfv8gfW9dYniUrkDPUA4VckFWbw+3odsfwVy8pfEBcJTQ4HVPvcDtOaKH3wOAFAESud/ltcAvnSTKmKYMD5DMlMNiEmzKLFKq/Ll8jrqokA8tFevQjqBRKiKs6aghLjKue4TztmtdkpWxmlYmSD/dypFTGfT4ljVjDAWnXXkmVjdFfV0HsVaWcJNPiXROp/abl2udODjDiNLEDCB3B8TUex2FCpL4q1plX68xehmAerWIzlRNqPE0UM2aH/TqK9ZzO2AVez+FGAoTz1RqvghfgFxxXgsj4pYBUnoQat2Njjvho2nGNgz5JddQLTK45RRvwb/yHZPgfUEsDBBQAAgAIAP1CT0/65zdOKgUAAPIcAAAvAAAAdW5pdmVyc2FsLW5vLXZpZGVvL2h0bWxfcHVibGlzaGluZ19zZXR0aW5ncy54bWzdWd1S2zgUvucpNN7pZQn0Z9syCUyamMHT/G1s2jI7O4xin8RaZMkryaHp1T7NPtg+yR7FxCQQQOkSOu0FEyyf79PR+bddP/qScTIFpZkUDW9/d88jIGKZMDFpeKfR8fO3HtGGioRyKaDhCemRo8Odel6MONNpCMagqCZII/RBbhpeakx+UKtdXl7uMp0re1fywiC/3o1lVssVaBAGVC3ndIY/ZpaD9q4YHAjwL5PiCna4s0NIvWTqyqTgQFiCmgtmD0X5icm4VyulRjS+mChZiKQluVRETUYN75eW395vv1zIlExtloGwJtGHuGiXzQFNEmaVoDxkX4GkwCYparu/98ojlywxacN7uffC8qB87TbPnL08O7U8LYlGEOZqgwwMTaih5WW5o4IxKPQG6EOjCkDSlbUlSQNfTLVQLiUzQTMWR3iHWFM1vHZ0PvSP/aHfa/nnp8NOqaozIgqiju+ECTtB2z/v9SM/PD+Jup2NQZH/OdoAtKlmzvSDoR/6vcgfnr8P+hsi3JW6xvjdZtDZEPPJfx8G0aY79ZrdTSGDk37PDXNyNvCHnaD34Tzq9ztRMLhGzWN4KVrrtdXAr2OCyEIth7dJi2wkKONYa27EuAaD1YpTNYFIHjPMxjHlGjzyZw6T3wrKmZnZDMWidgGQN3UOsRna7Gt4NqO8a7qSEBXDlKxy+/W7KrXfvF05eq3c/fpYa7WsV7VukEojn1j7/b3XlfrvXt2v/h2K1qkxNE6xiJlFDVpeWUgxi6SxYVOskHDjmOOC87DIc6nMdRlbXqyUuIOmPpZixfP2mowkTyqLQTaCpEczjL/BsfDIGIOSo/H6OQgSUoHthRk0aFwhdDHShpl5Wzm+km4qRjnB1oH9D0g3vGXgOKVKr0Rh5Utb0+PD33vSgP6jtG+5dKdoyBnuYnPBSd4XCWkreont0EV8AMJF7ARDhdtwAeWkhKJ6A0nS5NxJOMPEcRH8BCPNDDiJyoInZCYLwtkF2lkSDPEiw/9SIMt9mIyVzOarnGpD9NwtUwaXkBy5bHSGW2QFInEuyTmYcoe/CvaVjGAsFfICnaLbcJ3pkn93I+Kcan1NShc6Piu7WdBr+5+f2QPSZEpxMtiMHPMZstxshZ/OiJBmgUNzxLTAqLBOSVgyv+dytt1vd0NVUtDPj+SNFX7NsoLTx6SvDLJEvUWXb2eXTRz/oAbO26Z0Ok90m7xzakxxhi4pOfFGjI2DiQJcCWMqiBR8RmiME4m2ZWPKZKFxpSwQJbX+dg1LPIbp/GqCDy24o0pAOVHu7b94+er1r2/evjvYrf379z/P7wVdzWoDTu125bDWunfCd0beeJp4AHfH1O6GujG7PwC6c4J3xm2q5j3TvDNyzUzvjL052TsDb833DyDvmfJvYY+lymzVSW75c/0DnwM8sEo3W1HwMYjO1hDMU+H2wFav2elx/TA5H6pvzJKj7zdMhn5z2Doh6KDTThQeuBSEnsTaa+IUS8rYvudwwfRPI/Si70RvneU0fQ79j06E6Dan2um2ba/vdOAPLlLDclocLE2KTipg95+U3Qz7P2cZjqvJk9Xy/1NZnTLxkYvy1orVj1Fw1j69snsrTlmjtlRwgKo43Vqw/sBN4Pv55Ce29Nro1+saLgkhYxb0RJ33Z37XMly8YHUR7lJ1AYpEUnIn+cHiNSIJxFi6IEIAkuFzs5sBE3jS6rQa9KHfDd73O+2tRj9zC/8fouQ8rvnKq+q7wcqHguoF9uqXtR1cX/1OebjzH1BLAwQUAAIACAD9Qk9P7ExZUrYBAAB6BgAAKAAAAHVuaXZlcnNhbC1uby12aWRlby9odG1sX3NraW5fc2V0dGluZ3MuanONlFFPgzAQx9/3KRZ8NYsylM23OTBZ4oOJezM+FHZjZKXXtB06jd9dyjYtcOjoC/3z6/96V3qfg2H1eKk3vBt+1u/1/Kk5rzWwmlE7uGzqvEcvrO5pnq9gmRfAcwFeCylPS3/kr1+CMvZEbZrsn62tdvw8tF/WjGsXl4SFIjRNaCWhvRHaOxX4o5HZMatDRk6Zk50xKEYpCgPCjASqgtWMd/FQP26CLRhLUP+ga5ZCw/TGn9xHveSvY3AfRvOpy6VYSCb2j5jhKGHpNlO4E6tj/LEdLr3ZS1DVgW/7wvJcm4WBoh04vo792O8npQKt4Rh3Gs382S0Jc5YAdxMKg0kw+wNtGHcL2qLLXOfmRId+OA4Dl5Ysg06V5nF0HY2bmKi8OtXsBD9wBt5NXzKSsz2oc6xQ7uQZBygVZrYiXTS0g0Q5slUusgMXTe0gObtZa9v3b9QdY5SgWv38FVd2uEynGI1rhq1rtiFubdHXXM7oDIa83LoV9ZHqC5wSqbhIaJJaXJKbMe1OY+cvVdpMbUEtEXnVPO2hgK6aCaiFWKMVmDEs3RSVVqXz6jYKcufp2Tm2tjn4+gZQSwMEFAACAAgA/UJPT7jnPPJeAAAAYwAAACUAAAB1bml2ZXJzYWwtbm8tdmlkZW8vbG9jYWxfc2V0dGluZ3MueG1sDcq9DkBADADg3VM03f1tBsdmtOABGhqR9FpxR3h7t33D1/avF3j4Coepw7qoEFhX2w7dHS7zkDcIIZJuJKbsUA2h77JWbCWZOMYUA5xCH18z+4TII/k0h1sEyy77AVBLAQIAABQAAgAIAPpCT0+4+Zi64gIAAGcKAAAYAAAAAAAAAAEAAAAAAAAAAABub25lL2NvbW1vbl9tZXNzYWdlcy5sbmdQSwECAAAUAAIACAD6Qk9PFR5gG6MAAAB/AQAAKQAAAAAAAAABAAAAAAAYAwAAbm9uZS9wbGF5YmFja19hbmRfbmF2aWdhdGlvbl9zZXR0aW5ncy54bWxQSwECAAAUAAIACAD6Qk9PH1SKajADAADHDgAAIgAAAAAAAAABAAAAAAACBAAAbm9uZS9mbGFzaF9wdWJsaXNoaW5nX3NldHRpbmdzLnhtbFBLAQIAABQAAgAIAPpCT09xV5SdFQEAANECAAAcAAAAAAAAAAEAAAAAAHIHAABub25lL2ZsYXNoX3NraW5fc2V0dGluZ3MueG1sUEsBAgAAFAACAAgA+kJPT9ebcJYrAwAAbw4AACEAAAAAAAAAAQAAAAAAwQgAAG5vbmUvaHRtbF9wdWJsaXNoaW5nX3NldHRpbmdzLnhtbFBLAQIAABQAAgAIAPpCT0+Oc/b6agAAAOUAAAAaAAAAAAAAAAEAAAAAACsMAABub25lL2h0bWxfc2tpbl9zZXR0aW5ncy5qc1BLAQIAABQAAgAIAPpCT0+8fTX3SgAAAEkAAAAXAAAAAAAAAAEAAAAAAM0MAABub25lL2xvY2FsX3NldHRpbmdzLnhtbFBLAQIAABQAAgAIAP1CT0+QSSYlKAUAAPYTAAAmAAAAAAAAAAEAAAAAAEwNAAB1bml2ZXJzYWwtbm8tdmlkZW8vY29tbW9uX21lc3NhZ2VzLmxuZ1BLAQIAABQAAgAIAP1CT08VHmAbowAAAH8BAAA3AAAAAAAAAAEAAAAAALgSAAB1bml2ZXJzYWwtbm8tdmlkZW8vcGxheWJhY2tfYW5kX25hdmlnYXRpb25fc2V0dGluZ3MueG1sUEsBAgAAFAACAAgA/UJPT0szhoovBQAAaB0AADAAAAAAAAAAAQAAAAAAsBMAAHVuaXZlcnNhbC1uby12aWRlby9mbGFzaF9wdWJsaXNoaW5nX3NldHRpbmdzLnhtbFBLAQIAABQAAgAIAP1CT08Oe8cgZQMAAJcMAAAqAAAAAAAAAAEAAAAAAC0ZAAB1bml2ZXJzYWwtbm8tdmlkZW8vZmxhc2hfc2tpbl9zZXR0aW5ncy54bWxQSwECAAAUAAIACAD9Qk9P+uc3TioFAADyHAAALwAAAAAAAAABAAAAAADaHAAAdW5pdmVyc2FsLW5vLXZpZGVvL2h0bWxfcHVibGlzaGluZ19zZXR0aW5ncy54bWxQSwECAAAUAAIACAD9Qk9P7ExZUrYBAAB6BgAAKAAAAAAAAAABAAAAAABRIgAAdW5pdmVyc2FsLW5vLXZpZGVvL2h0bWxfc2tpbl9zZXR0aW5ncy5qc1BLAQIAABQAAgAIAP1CT0+45zzyXgAAAGMAAAAlAAAAAAAAAAEAAAAAAE0kAAB1bml2ZXJzYWwtbm8tdmlkZW8vbG9jYWxfc2V0dGluZ3MueG1sUEsFBgAAAAAOAA4AiAQAAO4kAAAAAA=="/>
  <p:tag name="ISPRING_LMS_API_VERSION" val="SCORM 1.2"/>
  <p:tag name="ISPRING_CMI5_LAUNCH_METHOD" val="any window"/>
  <p:tag name="ISPRINGCLOUDFOLDERID" val="1"/>
  <p:tag name="ISPRINGONLINEFOLDERID" val="1"/>
  <p:tag name="ISPRING_CURRENT_PLAYER_ID" val="universal-no-video"/>
  <p:tag name="ISPRING_FIRST_PUBLISH" val="1"/>
  <p:tag name="ISPRING_ULTRA_SCORM_COURCE_TITLE" val="AP Stats 3.1 Scatterplots and Correlations"/>
  <p:tag name="ISPRING_SCORM_ENDPOINT" val="&lt;endpoint&gt;&lt;enable&gt;0&lt;/enable&gt;&lt;lrs&gt;http://&lt;/lrs&gt;&lt;auth&gt;0&lt;/auth&gt;&lt;login&gt;&lt;/login&gt;&lt;password&gt;&lt;/password&gt;&lt;key&gt;&lt;/key&gt;&lt;name&gt;&lt;/name&gt;&lt;email&gt;&lt;/email&gt;&lt;/endpoint&gt;&#10;"/>
  <p:tag name="ISPRING_OUTPUT_FOLDER" val="[[&quot;\uFFFD\uFFFDQj{D1961B4B-4104-4DBD-91AB-5334FB564497}&quot;,&quot;C:\\Users\\e15108\\OneDrive - SD41\\Statistics\\Online Stats Notes&quot;],[&quot;\uFFFDʾ\&quot;{58857F64-F778-46F3-A3E4-9740F72F057B}&quot;,&quot;C:\\Users\\Danny\\OneDrive - SD41\\Website\\Statistic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
  <p:tag name="ISPRING_SCORM_RATE_QUIZZES" val="0"/>
  <p:tag name="ISPRING_PRESENTATION_TITLE" val="AP Stats 3.1 Scatterplots and Correlations"/>
</p:tagLst>
</file>

<file path=ppt/tags/tag10.xml><?xml version="1.0" encoding="utf-8"?>
<p:tagLst xmlns:a="http://schemas.openxmlformats.org/drawingml/2006/main" xmlns:r="http://schemas.openxmlformats.org/officeDocument/2006/relationships" xmlns:p="http://schemas.openxmlformats.org/presentationml/2006/main">
  <p:tag name="GENSWF_SLIDE_UID" val="{CF164571-CF3A-49A8-A590-C39F21905402}:291"/>
</p:tagLst>
</file>

<file path=ppt/tags/tag11.xml><?xml version="1.0" encoding="utf-8"?>
<p:tagLst xmlns:a="http://schemas.openxmlformats.org/drawingml/2006/main" xmlns:r="http://schemas.openxmlformats.org/officeDocument/2006/relationships" xmlns:p="http://schemas.openxmlformats.org/presentationml/2006/main">
  <p:tag name="GENSWF_SLIDE_UID" val="{81EB0865-61E0-4819-85D5-CC1FEAA0A112}:292"/>
</p:tagLst>
</file>

<file path=ppt/tags/tag12.xml><?xml version="1.0" encoding="utf-8"?>
<p:tagLst xmlns:a="http://schemas.openxmlformats.org/drawingml/2006/main" xmlns:r="http://schemas.openxmlformats.org/officeDocument/2006/relationships" xmlns:p="http://schemas.openxmlformats.org/presentationml/2006/main">
  <p:tag name="GENSWF_SLIDE_UID" val="{F94602D7-CD7D-49BE-BAC6-658A04720EE1}:259"/>
</p:tagLst>
</file>

<file path=ppt/tags/tag13.xml><?xml version="1.0" encoding="utf-8"?>
<p:tagLst xmlns:a="http://schemas.openxmlformats.org/drawingml/2006/main" xmlns:r="http://schemas.openxmlformats.org/officeDocument/2006/relationships" xmlns:p="http://schemas.openxmlformats.org/presentationml/2006/main">
  <p:tag name="GENSWF_SLIDE_UID" val="{E5B27F73-350F-47AF-92CF-ECACB1F6F47A}:272"/>
</p:tagLst>
</file>

<file path=ppt/tags/tag14.xml><?xml version="1.0" encoding="utf-8"?>
<p:tagLst xmlns:a="http://schemas.openxmlformats.org/drawingml/2006/main" xmlns:r="http://schemas.openxmlformats.org/officeDocument/2006/relationships" xmlns:p="http://schemas.openxmlformats.org/presentationml/2006/main">
  <p:tag name="GENSWF_SLIDE_UID" val="{9BFD3315-03D9-4B31-9591-17D3E209F177}:273"/>
</p:tagLst>
</file>

<file path=ppt/tags/tag15.xml><?xml version="1.0" encoding="utf-8"?>
<p:tagLst xmlns:a="http://schemas.openxmlformats.org/drawingml/2006/main" xmlns:r="http://schemas.openxmlformats.org/officeDocument/2006/relationships" xmlns:p="http://schemas.openxmlformats.org/presentationml/2006/main">
  <p:tag name="GENSWF_SLIDE_UID" val="{9FA7B6E5-CF29-4C7A-B606-C84C7B53B626}:274"/>
</p:tagLst>
</file>

<file path=ppt/tags/tag16.xml><?xml version="1.0" encoding="utf-8"?>
<p:tagLst xmlns:a="http://schemas.openxmlformats.org/drawingml/2006/main" xmlns:r="http://schemas.openxmlformats.org/officeDocument/2006/relationships" xmlns:p="http://schemas.openxmlformats.org/presentationml/2006/main">
  <p:tag name="GENSWF_SLIDE_UID" val="{1E396D77-37B1-43F9-92C3-909BF3541339}:278"/>
</p:tagLst>
</file>

<file path=ppt/tags/tag17.xml><?xml version="1.0" encoding="utf-8"?>
<p:tagLst xmlns:a="http://schemas.openxmlformats.org/drawingml/2006/main" xmlns:r="http://schemas.openxmlformats.org/officeDocument/2006/relationships" xmlns:p="http://schemas.openxmlformats.org/presentationml/2006/main">
  <p:tag name="GENSWF_SLIDE_UID" val="{DCC8B2DB-D6A9-44CA-A3EB-885791A21CAD}:279"/>
</p:tagLst>
</file>

<file path=ppt/tags/tag18.xml><?xml version="1.0" encoding="utf-8"?>
<p:tagLst xmlns:a="http://schemas.openxmlformats.org/drawingml/2006/main" xmlns:r="http://schemas.openxmlformats.org/officeDocument/2006/relationships" xmlns:p="http://schemas.openxmlformats.org/presentationml/2006/main">
  <p:tag name="GENSWF_SLIDE_UID" val="{66DDFD37-1B27-46FD-BAF8-B713D75F32BF}:263"/>
</p:tagLst>
</file>

<file path=ppt/tags/tag19.xml><?xml version="1.0" encoding="utf-8"?>
<p:tagLst xmlns:a="http://schemas.openxmlformats.org/drawingml/2006/main" xmlns:r="http://schemas.openxmlformats.org/officeDocument/2006/relationships" xmlns:p="http://schemas.openxmlformats.org/presentationml/2006/main">
  <p:tag name="GENSWF_SLIDE_UID" val="{B854E558-D743-41D6-8313-BB7C39B876D4}:264"/>
</p:tagLst>
</file>

<file path=ppt/tags/tag2.xml><?xml version="1.0" encoding="utf-8"?>
<p:tagLst xmlns:a="http://schemas.openxmlformats.org/drawingml/2006/main" xmlns:r="http://schemas.openxmlformats.org/officeDocument/2006/relationships" xmlns:p="http://schemas.openxmlformats.org/presentationml/2006/main">
  <p:tag name="GENSWF_SLIDE_UID" val="{D5AA6373-1592-4ECE-9ADA-B0EA6E6D134B}: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FDDB1CD6-F9DC-42E3-BE87-9C32C4DD7CBC}:266"/>
</p:tagLst>
</file>

<file path=ppt/tags/tag21.xml><?xml version="1.0" encoding="utf-8"?>
<p:tagLst xmlns:a="http://schemas.openxmlformats.org/drawingml/2006/main" xmlns:r="http://schemas.openxmlformats.org/officeDocument/2006/relationships" xmlns:p="http://schemas.openxmlformats.org/presentationml/2006/main">
  <p:tag name="GENSWF_SLIDE_UID" val="{00E93A1C-4A7C-468C-8378-FE06BB49985A}:270"/>
</p:tagLst>
</file>

<file path=ppt/tags/tag22.xml><?xml version="1.0" encoding="utf-8"?>
<p:tagLst xmlns:a="http://schemas.openxmlformats.org/drawingml/2006/main" xmlns:r="http://schemas.openxmlformats.org/officeDocument/2006/relationships" xmlns:p="http://schemas.openxmlformats.org/presentationml/2006/main">
  <p:tag name="GENSWF_SLIDE_UID" val="{02B47057-B2BC-4EE3-A57A-914642705D34}:294"/>
</p:tagLst>
</file>

<file path=ppt/tags/tag23.xml><?xml version="1.0" encoding="utf-8"?>
<p:tagLst xmlns:a="http://schemas.openxmlformats.org/drawingml/2006/main" xmlns:r="http://schemas.openxmlformats.org/officeDocument/2006/relationships" xmlns:p="http://schemas.openxmlformats.org/presentationml/2006/main">
  <p:tag name="GENSWF_SLIDE_UID" val="{88DE8234-2F45-4033-8D52-F071D09C78B4}:284"/>
</p:tagLst>
</file>

<file path=ppt/tags/tag24.xml><?xml version="1.0" encoding="utf-8"?>
<p:tagLst xmlns:a="http://schemas.openxmlformats.org/drawingml/2006/main" xmlns:r="http://schemas.openxmlformats.org/officeDocument/2006/relationships" xmlns:p="http://schemas.openxmlformats.org/presentationml/2006/main">
  <p:tag name="GENSWF_SLIDE_UID" val="{B9CBE83F-E02E-4C62-B47C-70DB36CF5631}:265"/>
</p:tagLst>
</file>

<file path=ppt/tags/tag25.xml><?xml version="1.0" encoding="utf-8"?>
<p:tagLst xmlns:a="http://schemas.openxmlformats.org/drawingml/2006/main" xmlns:r="http://schemas.openxmlformats.org/officeDocument/2006/relationships" xmlns:p="http://schemas.openxmlformats.org/presentationml/2006/main">
  <p:tag name="GENSWF_SLIDE_UID" val="{58841005-B8D3-4AC3-9370-468409286B49}:295"/>
</p:tagLst>
</file>

<file path=ppt/tags/tag26.xml><?xml version="1.0" encoding="utf-8"?>
<p:tagLst xmlns:a="http://schemas.openxmlformats.org/drawingml/2006/main" xmlns:r="http://schemas.openxmlformats.org/officeDocument/2006/relationships" xmlns:p="http://schemas.openxmlformats.org/presentationml/2006/main">
  <p:tag name="GENSWF_SLIDE_UID" val="{099AA37C-9BD0-40C6-9D86-86C92437EACA}:267"/>
</p:tagLst>
</file>

<file path=ppt/tags/tag27.xml><?xml version="1.0" encoding="utf-8"?>
<p:tagLst xmlns:a="http://schemas.openxmlformats.org/drawingml/2006/main" xmlns:r="http://schemas.openxmlformats.org/officeDocument/2006/relationships" xmlns:p="http://schemas.openxmlformats.org/presentationml/2006/main">
  <p:tag name="GENSWF_SLIDE_UID" val="{F13EF7D4-A0FC-4A91-A23F-996085217BF8}:296"/>
</p:tagLst>
</file>

<file path=ppt/tags/tag28.xml><?xml version="1.0" encoding="utf-8"?>
<p:tagLst xmlns:a="http://schemas.openxmlformats.org/drawingml/2006/main" xmlns:r="http://schemas.openxmlformats.org/officeDocument/2006/relationships" xmlns:p="http://schemas.openxmlformats.org/presentationml/2006/main">
  <p:tag name="GENSWF_SLIDE_UID" val="{C800F6CD-F88B-42CC-B980-FF820DD29BA4}:297"/>
</p:tagLst>
</file>

<file path=ppt/tags/tag29.xml><?xml version="1.0" encoding="utf-8"?>
<p:tagLst xmlns:a="http://schemas.openxmlformats.org/drawingml/2006/main" xmlns:r="http://schemas.openxmlformats.org/officeDocument/2006/relationships" xmlns:p="http://schemas.openxmlformats.org/presentationml/2006/main">
  <p:tag name="GENSWF_SLIDE_UID" val="{DF8000D8-251E-48CA-BB4E-E9BADB5822AA}:268"/>
</p:tagLst>
</file>

<file path=ppt/tags/tag3.xml><?xml version="1.0" encoding="utf-8"?>
<p:tagLst xmlns:a="http://schemas.openxmlformats.org/drawingml/2006/main" xmlns:r="http://schemas.openxmlformats.org/officeDocument/2006/relationships" xmlns:p="http://schemas.openxmlformats.org/presentationml/2006/main">
  <p:tag name="GENSWF_SLIDE_UID" val="{C21DC70E-75C7-447E-8255-CB6D1AC17F3D}:287"/>
</p:tagLst>
</file>

<file path=ppt/tags/tag30.xml><?xml version="1.0" encoding="utf-8"?>
<p:tagLst xmlns:a="http://schemas.openxmlformats.org/drawingml/2006/main" xmlns:r="http://schemas.openxmlformats.org/officeDocument/2006/relationships" xmlns:p="http://schemas.openxmlformats.org/presentationml/2006/main">
  <p:tag name="GENSWF_SLIDE_UID" val="{3944EB37-E565-41AD-BEFF-D28FFF47A1D6}:269"/>
</p:tagLst>
</file>

<file path=ppt/tags/tag31.xml><?xml version="1.0" encoding="utf-8"?>
<p:tagLst xmlns:a="http://schemas.openxmlformats.org/drawingml/2006/main" xmlns:r="http://schemas.openxmlformats.org/officeDocument/2006/relationships" xmlns:p="http://schemas.openxmlformats.org/presentationml/2006/main">
  <p:tag name="GENSWF_SLIDE_UID" val="{9EB4F1D5-3EC5-48A0-98FD-41F2AB57A9C0}:285"/>
</p:tagLst>
</file>

<file path=ppt/tags/tag32.xml><?xml version="1.0" encoding="utf-8"?>
<p:tagLst xmlns:a="http://schemas.openxmlformats.org/drawingml/2006/main" xmlns:r="http://schemas.openxmlformats.org/officeDocument/2006/relationships" xmlns:p="http://schemas.openxmlformats.org/presentationml/2006/main">
  <p:tag name="GENSWF_SLIDE_UID" val="{E8C7C09E-D740-4D8F-AFF9-F641EF631863}:281"/>
</p:tagLst>
</file>

<file path=ppt/tags/tag33.xml><?xml version="1.0" encoding="utf-8"?>
<p:tagLst xmlns:a="http://schemas.openxmlformats.org/drawingml/2006/main" xmlns:r="http://schemas.openxmlformats.org/officeDocument/2006/relationships" xmlns:p="http://schemas.openxmlformats.org/presentationml/2006/main">
  <p:tag name="GENSWF_SLIDE_UID" val="{E5D249B6-6250-4386-92BA-E69D7F2606CC}:286"/>
</p:tagLst>
</file>

<file path=ppt/tags/tag34.xml><?xml version="1.0" encoding="utf-8"?>
<p:tagLst xmlns:a="http://schemas.openxmlformats.org/drawingml/2006/main" xmlns:r="http://schemas.openxmlformats.org/officeDocument/2006/relationships" xmlns:p="http://schemas.openxmlformats.org/presentationml/2006/main">
  <p:tag name="GENSWF_SLIDE_UID" val="{0D5DFE16-3DD4-4B97-ABD5-05FA38AC7E0D}:276"/>
</p:tagLst>
</file>

<file path=ppt/tags/tag35.xml><?xml version="1.0" encoding="utf-8"?>
<p:tagLst xmlns:a="http://schemas.openxmlformats.org/drawingml/2006/main" xmlns:r="http://schemas.openxmlformats.org/officeDocument/2006/relationships" xmlns:p="http://schemas.openxmlformats.org/presentationml/2006/main">
  <p:tag name="GENSWF_SLIDE_UID" val="{F839D123-2AE9-43D5-931C-A51B07F0831D}:275"/>
</p:tagLst>
</file>

<file path=ppt/tags/tag4.xml><?xml version="1.0" encoding="utf-8"?>
<p:tagLst xmlns:a="http://schemas.openxmlformats.org/drawingml/2006/main" xmlns:r="http://schemas.openxmlformats.org/officeDocument/2006/relationships" xmlns:p="http://schemas.openxmlformats.org/presentationml/2006/main">
  <p:tag name="GENSWF_SLIDE_UID" val="{84B18E23-B1DD-4D85-A69A-41A57B04137F}:288"/>
</p:tagLst>
</file>

<file path=ppt/tags/tag5.xml><?xml version="1.0" encoding="utf-8"?>
<p:tagLst xmlns:a="http://schemas.openxmlformats.org/drawingml/2006/main" xmlns:r="http://schemas.openxmlformats.org/officeDocument/2006/relationships" xmlns:p="http://schemas.openxmlformats.org/presentationml/2006/main">
  <p:tag name="GENSWF_SLIDE_UID" val="{63BF25CB-7684-413A-9250-A18E4904DE67}:289"/>
</p:tagLst>
</file>

<file path=ppt/tags/tag6.xml><?xml version="1.0" encoding="utf-8"?>
<p:tagLst xmlns:a="http://schemas.openxmlformats.org/drawingml/2006/main" xmlns:r="http://schemas.openxmlformats.org/officeDocument/2006/relationships" xmlns:p="http://schemas.openxmlformats.org/presentationml/2006/main">
  <p:tag name="GENSWF_SLIDE_UID" val="{353334F4-DACB-4147-A5E8-5BBB82899418}:280"/>
</p:tagLst>
</file>

<file path=ppt/tags/tag7.xml><?xml version="1.0" encoding="utf-8"?>
<p:tagLst xmlns:a="http://schemas.openxmlformats.org/drawingml/2006/main" xmlns:r="http://schemas.openxmlformats.org/officeDocument/2006/relationships" xmlns:p="http://schemas.openxmlformats.org/presentationml/2006/main">
  <p:tag name="GENSWF_SLIDE_UID" val="{FEE5FB8D-7F4A-4401-8283-9642B22A712A}:258"/>
</p:tagLst>
</file>

<file path=ppt/tags/tag8.xml><?xml version="1.0" encoding="utf-8"?>
<p:tagLst xmlns:a="http://schemas.openxmlformats.org/drawingml/2006/main" xmlns:r="http://schemas.openxmlformats.org/officeDocument/2006/relationships" xmlns:p="http://schemas.openxmlformats.org/presentationml/2006/main">
  <p:tag name="GENSWF_SLIDE_UID" val="{9FF7663D-4857-4D0E-A683-40173E6002B3}:257"/>
</p:tagLst>
</file>

<file path=ppt/tags/tag9.xml><?xml version="1.0" encoding="utf-8"?>
<p:tagLst xmlns:a="http://schemas.openxmlformats.org/drawingml/2006/main" xmlns:r="http://schemas.openxmlformats.org/officeDocument/2006/relationships" xmlns:p="http://schemas.openxmlformats.org/presentationml/2006/main">
  <p:tag name="GENSWF_SLIDE_UID" val="{553BD4CF-7C32-425D-B488-6A8AF283C446}:29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7715D9D1D2C146AE4620C3665BB8EF" ma:contentTypeVersion="37" ma:contentTypeDescription="Create a new document." ma:contentTypeScope="" ma:versionID="1b1edf01fed75f8dcf781f63aba0d301">
  <xsd:schema xmlns:xsd="http://www.w3.org/2001/XMLSchema" xmlns:xs="http://www.w3.org/2001/XMLSchema" xmlns:p="http://schemas.microsoft.com/office/2006/metadata/properties" xmlns:ns3="d00fb86e-a52e-4f2f-9300-62c8872f8705" xmlns:ns4="0592969b-b9e0-4bc7-baa3-fba5b5725717" targetNamespace="http://schemas.microsoft.com/office/2006/metadata/properties" ma:root="true" ma:fieldsID="06b09d2423367d64f04fd6b4058b00a7" ns3:_="" ns4:_="">
    <xsd:import namespace="d00fb86e-a52e-4f2f-9300-62c8872f8705"/>
    <xsd:import namespace="0592969b-b9e0-4bc7-baa3-fba5b57257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OCR" minOccurs="0"/>
                <xsd:element ref="ns3:TeamsChannelId"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element ref="ns3:MediaServiceAutoKeyPoints" minOccurs="0"/>
                <xsd:element ref="ns3:MediaServiceKeyPoints" minOccurs="0"/>
                <xsd:element ref="ns3:Teams_Channel_Section_Locatio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fb86e-a52e-4f2f-9300-62c8872f87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element name="_activity" ma:index="43" nillable="true" ma:displayName="_activity" ma:hidden="true" ma:internalName="_activity">
      <xsd:simpleType>
        <xsd:restriction base="dms:Note"/>
      </xsd:simpleType>
    </xsd:element>
    <xsd:element name="MediaServiceObjectDetectorVersions" ma:index="4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92969b-b9e0-4bc7-baa3-fba5b5725717"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ath_Settings xmlns="d00fb86e-a52e-4f2f-9300-62c8872f8705" xsi:nil="true"/>
    <Owner xmlns="d00fb86e-a52e-4f2f-9300-62c8872f8705">
      <UserInfo>
        <DisplayName/>
        <AccountId xsi:nil="true"/>
        <AccountType/>
      </UserInfo>
    </Owner>
    <Distribution_Groups xmlns="d00fb86e-a52e-4f2f-9300-62c8872f8705" xsi:nil="true"/>
    <Invited_Teachers xmlns="d00fb86e-a52e-4f2f-9300-62c8872f8705" xsi:nil="true"/>
    <Invited_Students xmlns="d00fb86e-a52e-4f2f-9300-62c8872f8705" xsi:nil="true"/>
    <LMS_Mappings xmlns="d00fb86e-a52e-4f2f-9300-62c8872f8705" xsi:nil="true"/>
    <Templates xmlns="d00fb86e-a52e-4f2f-9300-62c8872f8705" xsi:nil="true"/>
    <FolderType xmlns="d00fb86e-a52e-4f2f-9300-62c8872f8705" xsi:nil="true"/>
    <Student_Groups xmlns="d00fb86e-a52e-4f2f-9300-62c8872f8705">
      <UserInfo>
        <DisplayName/>
        <AccountId xsi:nil="true"/>
        <AccountType/>
      </UserInfo>
    </Student_Groups>
    <DefaultSectionNames xmlns="d00fb86e-a52e-4f2f-9300-62c8872f8705" xsi:nil="true"/>
    <_activity xmlns="d00fb86e-a52e-4f2f-9300-62c8872f8705" xsi:nil="true"/>
    <Students xmlns="d00fb86e-a52e-4f2f-9300-62c8872f8705">
      <UserInfo>
        <DisplayName/>
        <AccountId xsi:nil="true"/>
        <AccountType/>
      </UserInfo>
    </Students>
    <IsNotebookLocked xmlns="d00fb86e-a52e-4f2f-9300-62c8872f8705" xsi:nil="true"/>
    <Is_Collaboration_Space_Locked xmlns="d00fb86e-a52e-4f2f-9300-62c8872f8705" xsi:nil="true"/>
    <Self_Registration_Enabled xmlns="d00fb86e-a52e-4f2f-9300-62c8872f8705" xsi:nil="true"/>
    <Has_Teacher_Only_SectionGroup xmlns="d00fb86e-a52e-4f2f-9300-62c8872f8705" xsi:nil="true"/>
    <CultureName xmlns="d00fb86e-a52e-4f2f-9300-62c8872f8705" xsi:nil="true"/>
    <AppVersion xmlns="d00fb86e-a52e-4f2f-9300-62c8872f8705" xsi:nil="true"/>
    <TeamsChannelId xmlns="d00fb86e-a52e-4f2f-9300-62c8872f8705" xsi:nil="true"/>
    <Teams_Channel_Section_Location xmlns="d00fb86e-a52e-4f2f-9300-62c8872f8705" xsi:nil="true"/>
    <NotebookType xmlns="d00fb86e-a52e-4f2f-9300-62c8872f8705" xsi:nil="true"/>
    <Teachers xmlns="d00fb86e-a52e-4f2f-9300-62c8872f8705">
      <UserInfo>
        <DisplayName/>
        <AccountId xsi:nil="true"/>
        <AccountType/>
      </UserInfo>
    </Teachers>
  </documentManagement>
</p:properties>
</file>

<file path=customXml/itemProps1.xml><?xml version="1.0" encoding="utf-8"?>
<ds:datastoreItem xmlns:ds="http://schemas.openxmlformats.org/officeDocument/2006/customXml" ds:itemID="{80099AEE-B1F4-41E4-BA8D-9A34A79B7C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fb86e-a52e-4f2f-9300-62c8872f8705"/>
    <ds:schemaRef ds:uri="0592969b-b9e0-4bc7-baa3-fba5b5725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97DAEE-84B9-47F0-9E69-7321325EC7B1}">
  <ds:schemaRefs>
    <ds:schemaRef ds:uri="http://schemas.microsoft.com/sharepoint/v3/contenttype/forms"/>
  </ds:schemaRefs>
</ds:datastoreItem>
</file>

<file path=customXml/itemProps3.xml><?xml version="1.0" encoding="utf-8"?>
<ds:datastoreItem xmlns:ds="http://schemas.openxmlformats.org/officeDocument/2006/customXml" ds:itemID="{99367AE2-526D-46C7-B901-E4C734D491E8}">
  <ds:schemaRefs>
    <ds:schemaRef ds:uri="http://schemas.microsoft.com/office/infopath/2007/PartnerControls"/>
    <ds:schemaRef ds:uri="d00fb86e-a52e-4f2f-9300-62c8872f8705"/>
    <ds:schemaRef ds:uri="0592969b-b9e0-4bc7-baa3-fba5b5725717"/>
    <ds:schemaRef ds:uri="http://schemas.microsoft.com/office/2006/documentManagement/types"/>
    <ds:schemaRef ds:uri="http://purl.org/dc/elements/1.1/"/>
    <ds:schemaRef ds:uri="http://www.w3.org/XML/1998/namespace"/>
    <ds:schemaRef ds:uri="http://purl.org/dc/dcmitype/"/>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Oriel</Template>
  <TotalTime>1398</TotalTime>
  <Words>2841</Words>
  <Application>Microsoft Office PowerPoint</Application>
  <PresentationFormat>Widescreen</PresentationFormat>
  <Paragraphs>284</Paragraphs>
  <Slides>36</Slides>
  <Notes>34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Arial</vt:lpstr>
      <vt:lpstr>Calibri</vt:lpstr>
      <vt:lpstr>Century Schoolbook</vt:lpstr>
      <vt:lpstr>Courier New</vt:lpstr>
      <vt:lpstr>Wingdings</vt:lpstr>
      <vt:lpstr>Wingdings 2</vt:lpstr>
      <vt:lpstr>Oriel</vt:lpstr>
      <vt:lpstr>Equation</vt:lpstr>
      <vt:lpstr>3.1 Scatterplots and Correlations</vt:lpstr>
      <vt:lpstr>Bi-Variable Correlation:</vt:lpstr>
      <vt:lpstr>Correlation Does NOT imply Causation:</vt:lpstr>
      <vt:lpstr>What is Causation?  How is it DEFINED?</vt:lpstr>
      <vt:lpstr>Describing a Scatter Plot:</vt:lpstr>
      <vt:lpstr>Scatterplots and Correlation (r)</vt:lpstr>
      <vt:lpstr>Explanatory (x) vs Response (y) Variables</vt:lpstr>
      <vt:lpstr>IDENTIFY the Explanatory &amp; Response Variables</vt:lpstr>
      <vt:lpstr>PowerPoint Presentation</vt:lpstr>
      <vt:lpstr>PowerPoint Presentation</vt:lpstr>
      <vt:lpstr>PowerPoint Presentation</vt:lpstr>
      <vt:lpstr>How to Describe  Scatterplots</vt:lpstr>
      <vt:lpstr>Positive Correlation</vt:lpstr>
      <vt:lpstr>Negative Correlation</vt:lpstr>
      <vt:lpstr>No Correlation:</vt:lpstr>
      <vt:lpstr>PowerPoint Presentation</vt:lpstr>
      <vt:lpstr>PowerPoint Presentation</vt:lpstr>
      <vt:lpstr>Ex: Describe each of the following scatter plots</vt:lpstr>
      <vt:lpstr>PowerPoint Presentation</vt:lpstr>
      <vt:lpstr>Properties of  Correlation:</vt:lpstr>
      <vt:lpstr>Properties of Correlation</vt:lpstr>
      <vt:lpstr>PowerPoint Presentation</vt:lpstr>
      <vt:lpstr>PowerPoint Presentation</vt:lpstr>
      <vt:lpstr>Ex: Manatees are large, gentle sea creatures that live along the Florida coast. Many manatees are killed or injured by powerboats. Here are data on power boat registrations (in thousands) and the number of manatees killed by boats in Florida in the years 1977 to 2015.   i) state the explanatory and response variables ii) find the correlation between the number of powerboats and manatees killed.   Ii) Is there a strong correlation between the 2 variables?  </vt:lpstr>
      <vt:lpstr>PowerPoint Presentation</vt:lpstr>
      <vt:lpstr>PowerPoint Presentation</vt:lpstr>
      <vt:lpstr>PowerPoint Presentation</vt:lpstr>
      <vt:lpstr>PowerPoint Presentation</vt:lpstr>
      <vt:lpstr>CSI –Statistics (Activity)</vt:lpstr>
      <vt:lpstr>PowerPoint Presentation</vt:lpstr>
      <vt:lpstr>PowerPoint Presentation</vt:lpstr>
      <vt:lpstr>ex: The correlation between height and weight among men age 18-70 in North America is about 0.45.  Indicate which of the following conclusions is correct? </vt:lpstr>
      <vt:lpstr>PowerPoint Presentation</vt:lpstr>
      <vt:lpstr>PowerPoint Presentation</vt:lpstr>
      <vt:lpstr>Chapter Objectives </vt:lpstr>
      <vt:lpstr>Homework:</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3.1 Scatterplots and Correlations</dc:title>
  <dc:creator>danny young</dc:creator>
  <cp:lastModifiedBy>Danny Young</cp:lastModifiedBy>
  <cp:revision>93</cp:revision>
  <dcterms:created xsi:type="dcterms:W3CDTF">2010-10-04T00:59:22Z</dcterms:created>
  <dcterms:modified xsi:type="dcterms:W3CDTF">2025-10-08T20:48:56Z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0x010100547715D9D1D2C146AE4620C3665BB8EF</vt:lpwstr>
  </property>
</Properties>
</file>